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2"/>
  </p:notesMasterIdLst>
  <p:sldIdLst>
    <p:sldId id="270" r:id="rId2"/>
    <p:sldId id="262" r:id="rId3"/>
    <p:sldId id="376" r:id="rId4"/>
    <p:sldId id="256" r:id="rId5"/>
    <p:sldId id="378" r:id="rId6"/>
    <p:sldId id="379" r:id="rId7"/>
    <p:sldId id="258" r:id="rId8"/>
    <p:sldId id="380" r:id="rId9"/>
    <p:sldId id="381" r:id="rId10"/>
    <p:sldId id="382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B80E9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845" autoAdjust="0"/>
    <p:restoredTop sz="91176" autoAdjust="0"/>
  </p:normalViewPr>
  <p:slideViewPr>
    <p:cSldViewPr snapToGrid="0">
      <p:cViewPr varScale="1">
        <p:scale>
          <a:sx n="79" d="100"/>
          <a:sy n="79" d="100"/>
        </p:scale>
        <p:origin x="163" y="67"/>
      </p:cViewPr>
      <p:guideLst/>
    </p:cSldViewPr>
  </p:slideViewPr>
  <p:outlineViewPr>
    <p:cViewPr>
      <p:scale>
        <a:sx n="33" d="100"/>
        <a:sy n="33" d="100"/>
      </p:scale>
      <p:origin x="0" y="-19131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-12494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llen Duck" userId="782c15efc40e4f9a" providerId="LiveId" clId="{B2666743-EA1E-4628-9209-47DFE43DCF27}"/>
    <pc:docChg chg="undo custSel addSld delSld modSld sldOrd">
      <pc:chgData name="Allen Duck" userId="782c15efc40e4f9a" providerId="LiveId" clId="{B2666743-EA1E-4628-9209-47DFE43DCF27}" dt="2018-12-30T02:42:02.179" v="1990" actId="14100"/>
      <pc:docMkLst>
        <pc:docMk/>
      </pc:docMkLst>
      <pc:sldChg chg="modSp">
        <pc:chgData name="Allen Duck" userId="782c15efc40e4f9a" providerId="LiveId" clId="{B2666743-EA1E-4628-9209-47DFE43DCF27}" dt="2018-12-30T02:14:17.565" v="885" actId="1076"/>
        <pc:sldMkLst>
          <pc:docMk/>
          <pc:sldMk cId="3333680463" sldId="256"/>
        </pc:sldMkLst>
        <pc:spChg chg="mod">
          <ac:chgData name="Allen Duck" userId="782c15efc40e4f9a" providerId="LiveId" clId="{B2666743-EA1E-4628-9209-47DFE43DCF27}" dt="2018-12-30T01:47:13.785" v="309" actId="1076"/>
          <ac:spMkLst>
            <pc:docMk/>
            <pc:sldMk cId="3333680463" sldId="256"/>
            <ac:spMk id="7" creationId="{00000000-0000-0000-0000-000000000000}"/>
          </ac:spMkLst>
        </pc:spChg>
        <pc:spChg chg="mod">
          <ac:chgData name="Allen Duck" userId="782c15efc40e4f9a" providerId="LiveId" clId="{B2666743-EA1E-4628-9209-47DFE43DCF27}" dt="2018-12-30T02:14:17.565" v="885" actId="1076"/>
          <ac:spMkLst>
            <pc:docMk/>
            <pc:sldMk cId="3333680463" sldId="256"/>
            <ac:spMk id="51" creationId="{00000000-0000-0000-0000-000000000000}"/>
          </ac:spMkLst>
        </pc:spChg>
        <pc:cxnChg chg="mod">
          <ac:chgData name="Allen Duck" userId="782c15efc40e4f9a" providerId="LiveId" clId="{B2666743-EA1E-4628-9209-47DFE43DCF27}" dt="2018-12-30T01:47:13.785" v="309" actId="1076"/>
          <ac:cxnSpMkLst>
            <pc:docMk/>
            <pc:sldMk cId="3333680463" sldId="256"/>
            <ac:cxnSpMk id="16" creationId="{00000000-0000-0000-0000-000000000000}"/>
          </ac:cxnSpMkLst>
        </pc:cxnChg>
        <pc:cxnChg chg="mod">
          <ac:chgData name="Allen Duck" userId="782c15efc40e4f9a" providerId="LiveId" clId="{B2666743-EA1E-4628-9209-47DFE43DCF27}" dt="2018-12-30T01:47:13.785" v="309" actId="1076"/>
          <ac:cxnSpMkLst>
            <pc:docMk/>
            <pc:sldMk cId="3333680463" sldId="256"/>
            <ac:cxnSpMk id="20" creationId="{00000000-0000-0000-0000-000000000000}"/>
          </ac:cxnSpMkLst>
        </pc:cxnChg>
      </pc:sldChg>
      <pc:sldChg chg="modSp del">
        <pc:chgData name="Allen Duck" userId="782c15efc40e4f9a" providerId="LiveId" clId="{B2666743-EA1E-4628-9209-47DFE43DCF27}" dt="2018-12-30T02:24:25.114" v="1132" actId="2696"/>
        <pc:sldMkLst>
          <pc:docMk/>
          <pc:sldMk cId="3245600263" sldId="257"/>
        </pc:sldMkLst>
        <pc:spChg chg="mod">
          <ac:chgData name="Allen Duck" userId="782c15efc40e4f9a" providerId="LiveId" clId="{B2666743-EA1E-4628-9209-47DFE43DCF27}" dt="2018-12-30T01:39:36.300" v="5" actId="14100"/>
          <ac:spMkLst>
            <pc:docMk/>
            <pc:sldMk cId="3245600263" sldId="257"/>
            <ac:spMk id="4" creationId="{00000000-0000-0000-0000-000000000000}"/>
          </ac:spMkLst>
        </pc:spChg>
        <pc:spChg chg="mod">
          <ac:chgData name="Allen Duck" userId="782c15efc40e4f9a" providerId="LiveId" clId="{B2666743-EA1E-4628-9209-47DFE43DCF27}" dt="2018-12-30T01:46:52.700" v="308" actId="20577"/>
          <ac:spMkLst>
            <pc:docMk/>
            <pc:sldMk cId="3245600263" sldId="257"/>
            <ac:spMk id="5" creationId="{00000000-0000-0000-0000-000000000000}"/>
          </ac:spMkLst>
        </pc:spChg>
      </pc:sldChg>
      <pc:sldChg chg="addSp delSp modSp">
        <pc:chgData name="Allen Duck" userId="782c15efc40e4f9a" providerId="LiveId" clId="{B2666743-EA1E-4628-9209-47DFE43DCF27}" dt="2018-12-30T02:16:33.107" v="907" actId="1076"/>
        <pc:sldMkLst>
          <pc:docMk/>
          <pc:sldMk cId="994961405" sldId="258"/>
        </pc:sldMkLst>
        <pc:spChg chg="del mod">
          <ac:chgData name="Allen Duck" userId="782c15efc40e4f9a" providerId="LiveId" clId="{B2666743-EA1E-4628-9209-47DFE43DCF27}" dt="2018-12-30T02:16:23.649" v="904" actId="478"/>
          <ac:spMkLst>
            <pc:docMk/>
            <pc:sldMk cId="994961405" sldId="258"/>
            <ac:spMk id="2" creationId="{00000000-0000-0000-0000-000000000000}"/>
          </ac:spMkLst>
        </pc:spChg>
        <pc:spChg chg="mod">
          <ac:chgData name="Allen Duck" userId="782c15efc40e4f9a" providerId="LiveId" clId="{B2666743-EA1E-4628-9209-47DFE43DCF27}" dt="2018-12-30T02:10:24.942" v="764" actId="20577"/>
          <ac:spMkLst>
            <pc:docMk/>
            <pc:sldMk cId="994961405" sldId="258"/>
            <ac:spMk id="3" creationId="{00000000-0000-0000-0000-000000000000}"/>
          </ac:spMkLst>
        </pc:spChg>
        <pc:spChg chg="add mod">
          <ac:chgData name="Allen Duck" userId="782c15efc40e4f9a" providerId="LiveId" clId="{B2666743-EA1E-4628-9209-47DFE43DCF27}" dt="2018-12-30T02:16:33.107" v="907" actId="1076"/>
          <ac:spMkLst>
            <pc:docMk/>
            <pc:sldMk cId="994961405" sldId="258"/>
            <ac:spMk id="4" creationId="{D4D8E6BE-7596-4412-B6B2-E0315C32B4B8}"/>
          </ac:spMkLst>
        </pc:spChg>
        <pc:spChg chg="add del mod">
          <ac:chgData name="Allen Duck" userId="782c15efc40e4f9a" providerId="LiveId" clId="{B2666743-EA1E-4628-9209-47DFE43DCF27}" dt="2018-12-30T02:16:28.597" v="906" actId="478"/>
          <ac:spMkLst>
            <pc:docMk/>
            <pc:sldMk cId="994961405" sldId="258"/>
            <ac:spMk id="6" creationId="{C26E7D06-A677-488D-8F30-B73BDBEA0B3D}"/>
          </ac:spMkLst>
        </pc:spChg>
      </pc:sldChg>
      <pc:sldChg chg="modSp del">
        <pc:chgData name="Allen Duck" userId="782c15efc40e4f9a" providerId="LiveId" clId="{B2666743-EA1E-4628-9209-47DFE43DCF27}" dt="2018-12-30T02:10:38.824" v="765" actId="2696"/>
        <pc:sldMkLst>
          <pc:docMk/>
          <pc:sldMk cId="2377736885" sldId="259"/>
        </pc:sldMkLst>
        <pc:spChg chg="mod">
          <ac:chgData name="Allen Duck" userId="782c15efc40e4f9a" providerId="LiveId" clId="{B2666743-EA1E-4628-9209-47DFE43DCF27}" dt="2018-12-30T01:39:24.490" v="3" actId="27636"/>
          <ac:spMkLst>
            <pc:docMk/>
            <pc:sldMk cId="2377736885" sldId="259"/>
            <ac:spMk id="3" creationId="{00000000-0000-0000-0000-000000000000}"/>
          </ac:spMkLst>
        </pc:spChg>
      </pc:sldChg>
      <pc:sldChg chg="del">
        <pc:chgData name="Allen Duck" userId="782c15efc40e4f9a" providerId="LiveId" clId="{B2666743-EA1E-4628-9209-47DFE43DCF27}" dt="2018-12-30T02:10:44.415" v="766" actId="2696"/>
        <pc:sldMkLst>
          <pc:docMk/>
          <pc:sldMk cId="66778000" sldId="260"/>
        </pc:sldMkLst>
      </pc:sldChg>
      <pc:sldChg chg="modSp">
        <pc:chgData name="Allen Duck" userId="782c15efc40e4f9a" providerId="LiveId" clId="{B2666743-EA1E-4628-9209-47DFE43DCF27}" dt="2018-12-30T02:13:08.250" v="863" actId="20577"/>
        <pc:sldMkLst>
          <pc:docMk/>
          <pc:sldMk cId="1518868018" sldId="262"/>
        </pc:sldMkLst>
        <pc:spChg chg="mod">
          <ac:chgData name="Allen Duck" userId="782c15efc40e4f9a" providerId="LiveId" clId="{B2666743-EA1E-4628-9209-47DFE43DCF27}" dt="2018-12-30T01:39:30.762" v="4" actId="14100"/>
          <ac:spMkLst>
            <pc:docMk/>
            <pc:sldMk cId="1518868018" sldId="262"/>
            <ac:spMk id="4" creationId="{00000000-0000-0000-0000-000000000000}"/>
          </ac:spMkLst>
        </pc:spChg>
        <pc:spChg chg="mod">
          <ac:chgData name="Allen Duck" userId="782c15efc40e4f9a" providerId="LiveId" clId="{B2666743-EA1E-4628-9209-47DFE43DCF27}" dt="2018-12-30T02:13:08.250" v="863" actId="20577"/>
          <ac:spMkLst>
            <pc:docMk/>
            <pc:sldMk cId="1518868018" sldId="262"/>
            <ac:spMk id="5" creationId="{00000000-0000-0000-0000-000000000000}"/>
          </ac:spMkLst>
        </pc:spChg>
      </pc:sldChg>
      <pc:sldChg chg="del">
        <pc:chgData name="Allen Duck" userId="782c15efc40e4f9a" providerId="LiveId" clId="{B2666743-EA1E-4628-9209-47DFE43DCF27}" dt="2018-12-30T02:10:58.692" v="768" actId="2696"/>
        <pc:sldMkLst>
          <pc:docMk/>
          <pc:sldMk cId="421690976" sldId="271"/>
        </pc:sldMkLst>
      </pc:sldChg>
      <pc:sldChg chg="del">
        <pc:chgData name="Allen Duck" userId="782c15efc40e4f9a" providerId="LiveId" clId="{B2666743-EA1E-4628-9209-47DFE43DCF27}" dt="2018-12-30T02:10:58.746" v="769" actId="2696"/>
        <pc:sldMkLst>
          <pc:docMk/>
          <pc:sldMk cId="3287430842" sldId="315"/>
        </pc:sldMkLst>
      </pc:sldChg>
      <pc:sldChg chg="del">
        <pc:chgData name="Allen Duck" userId="782c15efc40e4f9a" providerId="LiveId" clId="{B2666743-EA1E-4628-9209-47DFE43DCF27}" dt="2018-12-30T01:41:47.469" v="83" actId="2696"/>
        <pc:sldMkLst>
          <pc:docMk/>
          <pc:sldMk cId="2437007005" sldId="316"/>
        </pc:sldMkLst>
      </pc:sldChg>
      <pc:sldChg chg="del">
        <pc:chgData name="Allen Duck" userId="782c15efc40e4f9a" providerId="LiveId" clId="{B2666743-EA1E-4628-9209-47DFE43DCF27}" dt="2018-12-30T01:41:47.400" v="70" actId="2696"/>
        <pc:sldMkLst>
          <pc:docMk/>
          <pc:sldMk cId="3655490886" sldId="318"/>
        </pc:sldMkLst>
      </pc:sldChg>
      <pc:sldChg chg="del">
        <pc:chgData name="Allen Duck" userId="782c15efc40e4f9a" providerId="LiveId" clId="{B2666743-EA1E-4628-9209-47DFE43DCF27}" dt="2018-12-30T01:41:47.511" v="84" actId="2696"/>
        <pc:sldMkLst>
          <pc:docMk/>
          <pc:sldMk cId="1897406613" sldId="319"/>
        </pc:sldMkLst>
      </pc:sldChg>
      <pc:sldChg chg="del">
        <pc:chgData name="Allen Duck" userId="782c15efc40e4f9a" providerId="LiveId" clId="{B2666743-EA1E-4628-9209-47DFE43DCF27}" dt="2018-12-30T01:41:47.465" v="82" actId="2696"/>
        <pc:sldMkLst>
          <pc:docMk/>
          <pc:sldMk cId="1829771477" sldId="320"/>
        </pc:sldMkLst>
      </pc:sldChg>
      <pc:sldChg chg="del">
        <pc:chgData name="Allen Duck" userId="782c15efc40e4f9a" providerId="LiveId" clId="{B2666743-EA1E-4628-9209-47DFE43DCF27}" dt="2018-12-30T01:41:47.454" v="80" actId="2696"/>
        <pc:sldMkLst>
          <pc:docMk/>
          <pc:sldMk cId="2794009322" sldId="321"/>
        </pc:sldMkLst>
      </pc:sldChg>
      <pc:sldChg chg="del">
        <pc:chgData name="Allen Duck" userId="782c15efc40e4f9a" providerId="LiveId" clId="{B2666743-EA1E-4628-9209-47DFE43DCF27}" dt="2018-12-30T02:10:58.816" v="770" actId="2696"/>
        <pc:sldMkLst>
          <pc:docMk/>
          <pc:sldMk cId="2168781432" sldId="322"/>
        </pc:sldMkLst>
      </pc:sldChg>
      <pc:sldChg chg="del">
        <pc:chgData name="Allen Duck" userId="782c15efc40e4f9a" providerId="LiveId" clId="{B2666743-EA1E-4628-9209-47DFE43DCF27}" dt="2018-12-30T01:41:47.404" v="71" actId="2696"/>
        <pc:sldMkLst>
          <pc:docMk/>
          <pc:sldMk cId="523128379" sldId="325"/>
        </pc:sldMkLst>
      </pc:sldChg>
      <pc:sldChg chg="del">
        <pc:chgData name="Allen Duck" userId="782c15efc40e4f9a" providerId="LiveId" clId="{B2666743-EA1E-4628-9209-47DFE43DCF27}" dt="2018-12-30T01:41:47.409" v="72" actId="2696"/>
        <pc:sldMkLst>
          <pc:docMk/>
          <pc:sldMk cId="3679191385" sldId="326"/>
        </pc:sldMkLst>
      </pc:sldChg>
      <pc:sldChg chg="del">
        <pc:chgData name="Allen Duck" userId="782c15efc40e4f9a" providerId="LiveId" clId="{B2666743-EA1E-4628-9209-47DFE43DCF27}" dt="2018-12-30T01:41:47.415" v="73" actId="2696"/>
        <pc:sldMkLst>
          <pc:docMk/>
          <pc:sldMk cId="522960259" sldId="329"/>
        </pc:sldMkLst>
      </pc:sldChg>
      <pc:sldChg chg="del">
        <pc:chgData name="Allen Duck" userId="782c15efc40e4f9a" providerId="LiveId" clId="{B2666743-EA1E-4628-9209-47DFE43DCF27}" dt="2018-12-30T01:41:47.420" v="74" actId="2696"/>
        <pc:sldMkLst>
          <pc:docMk/>
          <pc:sldMk cId="3918176156" sldId="330"/>
        </pc:sldMkLst>
      </pc:sldChg>
      <pc:sldChg chg="del">
        <pc:chgData name="Allen Duck" userId="782c15efc40e4f9a" providerId="LiveId" clId="{B2666743-EA1E-4628-9209-47DFE43DCF27}" dt="2018-12-30T01:41:47.425" v="75" actId="2696"/>
        <pc:sldMkLst>
          <pc:docMk/>
          <pc:sldMk cId="1361924174" sldId="331"/>
        </pc:sldMkLst>
      </pc:sldChg>
      <pc:sldChg chg="del">
        <pc:chgData name="Allen Duck" userId="782c15efc40e4f9a" providerId="LiveId" clId="{B2666743-EA1E-4628-9209-47DFE43DCF27}" dt="2018-12-30T01:41:47.432" v="76" actId="2696"/>
        <pc:sldMkLst>
          <pc:docMk/>
          <pc:sldMk cId="4172766683" sldId="332"/>
        </pc:sldMkLst>
      </pc:sldChg>
      <pc:sldChg chg="del">
        <pc:chgData name="Allen Duck" userId="782c15efc40e4f9a" providerId="LiveId" clId="{B2666743-EA1E-4628-9209-47DFE43DCF27}" dt="2018-12-30T01:41:47.442" v="78" actId="2696"/>
        <pc:sldMkLst>
          <pc:docMk/>
          <pc:sldMk cId="2748472603" sldId="334"/>
        </pc:sldMkLst>
      </pc:sldChg>
      <pc:sldChg chg="del">
        <pc:chgData name="Allen Duck" userId="782c15efc40e4f9a" providerId="LiveId" clId="{B2666743-EA1E-4628-9209-47DFE43DCF27}" dt="2018-12-30T01:41:54.330" v="87" actId="2696"/>
        <pc:sldMkLst>
          <pc:docMk/>
          <pc:sldMk cId="1724996324" sldId="338"/>
        </pc:sldMkLst>
      </pc:sldChg>
      <pc:sldChg chg="del">
        <pc:chgData name="Allen Duck" userId="782c15efc40e4f9a" providerId="LiveId" clId="{B2666743-EA1E-4628-9209-47DFE43DCF27}" dt="2018-12-30T02:10:58.858" v="772" actId="2696"/>
        <pc:sldMkLst>
          <pc:docMk/>
          <pc:sldMk cId="1833785751" sldId="339"/>
        </pc:sldMkLst>
      </pc:sldChg>
      <pc:sldChg chg="del">
        <pc:chgData name="Allen Duck" userId="782c15efc40e4f9a" providerId="LiveId" clId="{B2666743-EA1E-4628-9209-47DFE43DCF27}" dt="2018-12-30T01:41:54.338" v="89" actId="2696"/>
        <pc:sldMkLst>
          <pc:docMk/>
          <pc:sldMk cId="2887639577" sldId="346"/>
        </pc:sldMkLst>
      </pc:sldChg>
      <pc:sldChg chg="del">
        <pc:chgData name="Allen Duck" userId="782c15efc40e4f9a" providerId="LiveId" clId="{B2666743-EA1E-4628-9209-47DFE43DCF27}" dt="2018-12-30T01:41:54.321" v="85" actId="2696"/>
        <pc:sldMkLst>
          <pc:docMk/>
          <pc:sldMk cId="1141840898" sldId="350"/>
        </pc:sldMkLst>
      </pc:sldChg>
      <pc:sldChg chg="del">
        <pc:chgData name="Allen Duck" userId="782c15efc40e4f9a" providerId="LiveId" clId="{B2666743-EA1E-4628-9209-47DFE43DCF27}" dt="2018-12-30T01:41:54.333" v="88" actId="2696"/>
        <pc:sldMkLst>
          <pc:docMk/>
          <pc:sldMk cId="704218122" sldId="351"/>
        </pc:sldMkLst>
      </pc:sldChg>
      <pc:sldChg chg="del">
        <pc:chgData name="Allen Duck" userId="782c15efc40e4f9a" providerId="LiveId" clId="{B2666743-EA1E-4628-9209-47DFE43DCF27}" dt="2018-12-30T02:10:58.831" v="771" actId="2696"/>
        <pc:sldMkLst>
          <pc:docMk/>
          <pc:sldMk cId="2669537161" sldId="354"/>
        </pc:sldMkLst>
      </pc:sldChg>
      <pc:sldChg chg="del">
        <pc:chgData name="Allen Duck" userId="782c15efc40e4f9a" providerId="LiveId" clId="{B2666743-EA1E-4628-9209-47DFE43DCF27}" dt="2018-12-30T01:41:47.437" v="77" actId="2696"/>
        <pc:sldMkLst>
          <pc:docMk/>
          <pc:sldMk cId="1349547189" sldId="372"/>
        </pc:sldMkLst>
      </pc:sldChg>
      <pc:sldChg chg="del">
        <pc:chgData name="Allen Duck" userId="782c15efc40e4f9a" providerId="LiveId" clId="{B2666743-EA1E-4628-9209-47DFE43DCF27}" dt="2018-12-30T01:41:47.450" v="79" actId="2696"/>
        <pc:sldMkLst>
          <pc:docMk/>
          <pc:sldMk cId="2907048120" sldId="373"/>
        </pc:sldMkLst>
      </pc:sldChg>
      <pc:sldChg chg="del">
        <pc:chgData name="Allen Duck" userId="782c15efc40e4f9a" providerId="LiveId" clId="{B2666743-EA1E-4628-9209-47DFE43DCF27}" dt="2018-12-30T01:41:47.461" v="81" actId="2696"/>
        <pc:sldMkLst>
          <pc:docMk/>
          <pc:sldMk cId="1965066090" sldId="374"/>
        </pc:sldMkLst>
      </pc:sldChg>
      <pc:sldChg chg="modSp ord">
        <pc:chgData name="Allen Duck" userId="782c15efc40e4f9a" providerId="LiveId" clId="{B2666743-EA1E-4628-9209-47DFE43DCF27}" dt="2018-12-30T02:24:41.053" v="1142" actId="20577"/>
        <pc:sldMkLst>
          <pc:docMk/>
          <pc:sldMk cId="999978149" sldId="376"/>
        </pc:sldMkLst>
        <pc:spChg chg="mod">
          <ac:chgData name="Allen Duck" userId="782c15efc40e4f9a" providerId="LiveId" clId="{B2666743-EA1E-4628-9209-47DFE43DCF27}" dt="2018-12-30T01:44:17.681" v="106" actId="20577"/>
          <ac:spMkLst>
            <pc:docMk/>
            <pc:sldMk cId="999978149" sldId="376"/>
            <ac:spMk id="7" creationId="{00000000-0000-0000-0000-000000000000}"/>
          </ac:spMkLst>
        </pc:spChg>
        <pc:spChg chg="mod">
          <ac:chgData name="Allen Duck" userId="782c15efc40e4f9a" providerId="LiveId" clId="{B2666743-EA1E-4628-9209-47DFE43DCF27}" dt="2018-12-30T02:24:41.053" v="1142" actId="20577"/>
          <ac:spMkLst>
            <pc:docMk/>
            <pc:sldMk cId="999978149" sldId="376"/>
            <ac:spMk id="22530" creationId="{00000000-0000-0000-0000-000000000000}"/>
          </ac:spMkLst>
        </pc:spChg>
      </pc:sldChg>
      <pc:sldChg chg="del">
        <pc:chgData name="Allen Duck" userId="782c15efc40e4f9a" providerId="LiveId" clId="{B2666743-EA1E-4628-9209-47DFE43DCF27}" dt="2018-12-30T02:10:58.645" v="767" actId="2696"/>
        <pc:sldMkLst>
          <pc:docMk/>
          <pc:sldMk cId="2137479712" sldId="377"/>
        </pc:sldMkLst>
      </pc:sldChg>
      <pc:sldChg chg="addSp delSp modSp add">
        <pc:chgData name="Allen Duck" userId="782c15efc40e4f9a" providerId="LiveId" clId="{B2666743-EA1E-4628-9209-47DFE43DCF27}" dt="2018-12-30T02:15:38.440" v="899" actId="14100"/>
        <pc:sldMkLst>
          <pc:docMk/>
          <pc:sldMk cId="3699151891" sldId="378"/>
        </pc:sldMkLst>
        <pc:spChg chg="add del mod">
          <ac:chgData name="Allen Duck" userId="782c15efc40e4f9a" providerId="LiveId" clId="{B2666743-EA1E-4628-9209-47DFE43DCF27}" dt="2018-12-30T01:51:34.415" v="339" actId="478"/>
          <ac:spMkLst>
            <pc:docMk/>
            <pc:sldMk cId="3699151891" sldId="378"/>
            <ac:spMk id="3" creationId="{03B9A5F9-DDA6-42D1-89F5-AEA7A9C06BDC}"/>
          </ac:spMkLst>
        </pc:spChg>
        <pc:spChg chg="del">
          <ac:chgData name="Allen Duck" userId="782c15efc40e4f9a" providerId="LiveId" clId="{B2666743-EA1E-4628-9209-47DFE43DCF27}" dt="2018-12-30T01:50:05.312" v="321" actId="478"/>
          <ac:spMkLst>
            <pc:docMk/>
            <pc:sldMk cId="3699151891" sldId="378"/>
            <ac:spMk id="4" creationId="{00000000-0000-0000-0000-000000000000}"/>
          </ac:spMkLst>
        </pc:spChg>
        <pc:spChg chg="del mod topLvl">
          <ac:chgData name="Allen Duck" userId="782c15efc40e4f9a" providerId="LiveId" clId="{B2666743-EA1E-4628-9209-47DFE43DCF27}" dt="2018-12-30T01:48:07.327" v="313" actId="478"/>
          <ac:spMkLst>
            <pc:docMk/>
            <pc:sldMk cId="3699151891" sldId="378"/>
            <ac:spMk id="5" creationId="{00000000-0000-0000-0000-000000000000}"/>
          </ac:spMkLst>
        </pc:spChg>
        <pc:spChg chg="mod">
          <ac:chgData name="Allen Duck" userId="782c15efc40e4f9a" providerId="LiveId" clId="{B2666743-EA1E-4628-9209-47DFE43DCF27}" dt="2018-12-30T01:59:14.538" v="430" actId="1076"/>
          <ac:spMkLst>
            <pc:docMk/>
            <pc:sldMk cId="3699151891" sldId="378"/>
            <ac:spMk id="7" creationId="{00000000-0000-0000-0000-000000000000}"/>
          </ac:spMkLst>
        </pc:spChg>
        <pc:spChg chg="del mod">
          <ac:chgData name="Allen Duck" userId="782c15efc40e4f9a" providerId="LiveId" clId="{B2666743-EA1E-4628-9209-47DFE43DCF27}" dt="2018-12-30T01:57:27.844" v="411" actId="478"/>
          <ac:spMkLst>
            <pc:docMk/>
            <pc:sldMk cId="3699151891" sldId="378"/>
            <ac:spMk id="8" creationId="{00000000-0000-0000-0000-000000000000}"/>
          </ac:spMkLst>
        </pc:spChg>
        <pc:spChg chg="del mod">
          <ac:chgData name="Allen Duck" userId="782c15efc40e4f9a" providerId="LiveId" clId="{B2666743-EA1E-4628-9209-47DFE43DCF27}" dt="2018-12-30T01:57:27.844" v="411" actId="478"/>
          <ac:spMkLst>
            <pc:docMk/>
            <pc:sldMk cId="3699151891" sldId="378"/>
            <ac:spMk id="9" creationId="{00000000-0000-0000-0000-000000000000}"/>
          </ac:spMkLst>
        </pc:spChg>
        <pc:spChg chg="del mod">
          <ac:chgData name="Allen Duck" userId="782c15efc40e4f9a" providerId="LiveId" clId="{B2666743-EA1E-4628-9209-47DFE43DCF27}" dt="2018-12-30T01:57:27.844" v="411" actId="478"/>
          <ac:spMkLst>
            <pc:docMk/>
            <pc:sldMk cId="3699151891" sldId="378"/>
            <ac:spMk id="10" creationId="{00000000-0000-0000-0000-000000000000}"/>
          </ac:spMkLst>
        </pc:spChg>
        <pc:spChg chg="del mod">
          <ac:chgData name="Allen Duck" userId="782c15efc40e4f9a" providerId="LiveId" clId="{B2666743-EA1E-4628-9209-47DFE43DCF27}" dt="2018-12-30T01:57:27.844" v="411" actId="478"/>
          <ac:spMkLst>
            <pc:docMk/>
            <pc:sldMk cId="3699151891" sldId="378"/>
            <ac:spMk id="11" creationId="{00000000-0000-0000-0000-000000000000}"/>
          </ac:spMkLst>
        </pc:spChg>
        <pc:spChg chg="del mod">
          <ac:chgData name="Allen Duck" userId="782c15efc40e4f9a" providerId="LiveId" clId="{B2666743-EA1E-4628-9209-47DFE43DCF27}" dt="2018-12-30T01:57:27.844" v="411" actId="478"/>
          <ac:spMkLst>
            <pc:docMk/>
            <pc:sldMk cId="3699151891" sldId="378"/>
            <ac:spMk id="12" creationId="{00000000-0000-0000-0000-000000000000}"/>
          </ac:spMkLst>
        </pc:spChg>
        <pc:spChg chg="del mod">
          <ac:chgData name="Allen Duck" userId="782c15efc40e4f9a" providerId="LiveId" clId="{B2666743-EA1E-4628-9209-47DFE43DCF27}" dt="2018-12-30T01:57:27.844" v="411" actId="478"/>
          <ac:spMkLst>
            <pc:docMk/>
            <pc:sldMk cId="3699151891" sldId="378"/>
            <ac:spMk id="13" creationId="{00000000-0000-0000-0000-000000000000}"/>
          </ac:spMkLst>
        </pc:spChg>
        <pc:spChg chg="del mod">
          <ac:chgData name="Allen Duck" userId="782c15efc40e4f9a" providerId="LiveId" clId="{B2666743-EA1E-4628-9209-47DFE43DCF27}" dt="2018-12-30T01:57:27.844" v="411" actId="478"/>
          <ac:spMkLst>
            <pc:docMk/>
            <pc:sldMk cId="3699151891" sldId="378"/>
            <ac:spMk id="14" creationId="{00000000-0000-0000-0000-000000000000}"/>
          </ac:spMkLst>
        </pc:spChg>
        <pc:spChg chg="add mod">
          <ac:chgData name="Allen Duck" userId="782c15efc40e4f9a" providerId="LiveId" clId="{B2666743-EA1E-4628-9209-47DFE43DCF27}" dt="2018-12-30T01:53:26.651" v="386" actId="164"/>
          <ac:spMkLst>
            <pc:docMk/>
            <pc:sldMk cId="3699151891" sldId="378"/>
            <ac:spMk id="15" creationId="{6B767195-CD7E-4E0D-BE13-7CB4415CDBE8}"/>
          </ac:spMkLst>
        </pc:spChg>
        <pc:spChg chg="add mod">
          <ac:chgData name="Allen Duck" userId="782c15efc40e4f9a" providerId="LiveId" clId="{B2666743-EA1E-4628-9209-47DFE43DCF27}" dt="2018-12-30T01:53:26.651" v="386" actId="164"/>
          <ac:spMkLst>
            <pc:docMk/>
            <pc:sldMk cId="3699151891" sldId="378"/>
            <ac:spMk id="17" creationId="{37D8ED2C-2A20-4AC7-9678-0971C2C84BBB}"/>
          </ac:spMkLst>
        </pc:spChg>
        <pc:spChg chg="mod">
          <ac:chgData name="Allen Duck" userId="782c15efc40e4f9a" providerId="LiveId" clId="{B2666743-EA1E-4628-9209-47DFE43DCF27}" dt="2018-12-30T01:59:06.528" v="428" actId="1076"/>
          <ac:spMkLst>
            <pc:docMk/>
            <pc:sldMk cId="3699151891" sldId="378"/>
            <ac:spMk id="18" creationId="{00000000-0000-0000-0000-000000000000}"/>
          </ac:spMkLst>
        </pc:spChg>
        <pc:spChg chg="mod">
          <ac:chgData name="Allen Duck" userId="782c15efc40e4f9a" providerId="LiveId" clId="{B2666743-EA1E-4628-9209-47DFE43DCF27}" dt="2018-12-30T01:59:22.504" v="431" actId="1076"/>
          <ac:spMkLst>
            <pc:docMk/>
            <pc:sldMk cId="3699151891" sldId="378"/>
            <ac:spMk id="24" creationId="{00000000-0000-0000-0000-000000000000}"/>
          </ac:spMkLst>
        </pc:spChg>
        <pc:spChg chg="del mod topLvl">
          <ac:chgData name="Allen Duck" userId="782c15efc40e4f9a" providerId="LiveId" clId="{B2666743-EA1E-4628-9209-47DFE43DCF27}" dt="2018-12-30T01:48:07.327" v="313" actId="478"/>
          <ac:spMkLst>
            <pc:docMk/>
            <pc:sldMk cId="3699151891" sldId="378"/>
            <ac:spMk id="26" creationId="{00000000-0000-0000-0000-000000000000}"/>
          </ac:spMkLst>
        </pc:spChg>
        <pc:spChg chg="del mod topLvl">
          <ac:chgData name="Allen Duck" userId="782c15efc40e4f9a" providerId="LiveId" clId="{B2666743-EA1E-4628-9209-47DFE43DCF27}" dt="2018-12-30T01:48:07.327" v="313" actId="478"/>
          <ac:spMkLst>
            <pc:docMk/>
            <pc:sldMk cId="3699151891" sldId="378"/>
            <ac:spMk id="27" creationId="{00000000-0000-0000-0000-000000000000}"/>
          </ac:spMkLst>
        </pc:spChg>
        <pc:spChg chg="del mod topLvl">
          <ac:chgData name="Allen Duck" userId="782c15efc40e4f9a" providerId="LiveId" clId="{B2666743-EA1E-4628-9209-47DFE43DCF27}" dt="2018-12-30T01:48:07.327" v="313" actId="478"/>
          <ac:spMkLst>
            <pc:docMk/>
            <pc:sldMk cId="3699151891" sldId="378"/>
            <ac:spMk id="31" creationId="{00000000-0000-0000-0000-000000000000}"/>
          </ac:spMkLst>
        </pc:spChg>
        <pc:spChg chg="del mod topLvl">
          <ac:chgData name="Allen Duck" userId="782c15efc40e4f9a" providerId="LiveId" clId="{B2666743-EA1E-4628-9209-47DFE43DCF27}" dt="2018-12-30T01:48:25.704" v="318" actId="478"/>
          <ac:spMkLst>
            <pc:docMk/>
            <pc:sldMk cId="3699151891" sldId="378"/>
            <ac:spMk id="42" creationId="{00000000-0000-0000-0000-000000000000}"/>
          </ac:spMkLst>
        </pc:spChg>
        <pc:spChg chg="mod">
          <ac:chgData name="Allen Duck" userId="782c15efc40e4f9a" providerId="LiveId" clId="{B2666743-EA1E-4628-9209-47DFE43DCF27}" dt="2018-12-30T02:01:47.630" v="479" actId="1076"/>
          <ac:spMkLst>
            <pc:docMk/>
            <pc:sldMk cId="3699151891" sldId="378"/>
            <ac:spMk id="43" creationId="{00000000-0000-0000-0000-000000000000}"/>
          </ac:spMkLst>
        </pc:spChg>
        <pc:spChg chg="mod">
          <ac:chgData name="Allen Duck" userId="782c15efc40e4f9a" providerId="LiveId" clId="{B2666743-EA1E-4628-9209-47DFE43DCF27}" dt="2018-12-30T01:59:08.803" v="429" actId="1076"/>
          <ac:spMkLst>
            <pc:docMk/>
            <pc:sldMk cId="3699151891" sldId="378"/>
            <ac:spMk id="50" creationId="{00000000-0000-0000-0000-000000000000}"/>
          </ac:spMkLst>
        </pc:spChg>
        <pc:spChg chg="del">
          <ac:chgData name="Allen Duck" userId="782c15efc40e4f9a" providerId="LiveId" clId="{B2666743-EA1E-4628-9209-47DFE43DCF27}" dt="2018-12-30T02:15:06.306" v="887" actId="478"/>
          <ac:spMkLst>
            <pc:docMk/>
            <pc:sldMk cId="3699151891" sldId="378"/>
            <ac:spMk id="51" creationId="{00000000-0000-0000-0000-000000000000}"/>
          </ac:spMkLst>
        </pc:spChg>
        <pc:spChg chg="add mod">
          <ac:chgData name="Allen Duck" userId="782c15efc40e4f9a" providerId="LiveId" clId="{B2666743-EA1E-4628-9209-47DFE43DCF27}" dt="2018-12-30T02:01:38.885" v="478" actId="1076"/>
          <ac:spMkLst>
            <pc:docMk/>
            <pc:sldMk cId="3699151891" sldId="378"/>
            <ac:spMk id="89" creationId="{FC189E8F-E955-428B-B097-BF6B0E181F8D}"/>
          </ac:spMkLst>
        </pc:spChg>
        <pc:spChg chg="add mod">
          <ac:chgData name="Allen Duck" userId="782c15efc40e4f9a" providerId="LiveId" clId="{B2666743-EA1E-4628-9209-47DFE43DCF27}" dt="2018-12-30T02:02:18.323" v="507" actId="20577"/>
          <ac:spMkLst>
            <pc:docMk/>
            <pc:sldMk cId="3699151891" sldId="378"/>
            <ac:spMk id="98" creationId="{5CCF99BF-431E-4235-9310-7A62513699C7}"/>
          </ac:spMkLst>
        </pc:spChg>
        <pc:spChg chg="add mod">
          <ac:chgData name="Allen Duck" userId="782c15efc40e4f9a" providerId="LiveId" clId="{B2666743-EA1E-4628-9209-47DFE43DCF27}" dt="2018-12-30T02:15:38.440" v="899" actId="14100"/>
          <ac:spMkLst>
            <pc:docMk/>
            <pc:sldMk cId="3699151891" sldId="378"/>
            <ac:spMk id="99" creationId="{46620765-9CA9-46FC-A8BD-68479B860F6E}"/>
          </ac:spMkLst>
        </pc:spChg>
        <pc:grpChg chg="add del mod">
          <ac:chgData name="Allen Duck" userId="782c15efc40e4f9a" providerId="LiveId" clId="{B2666743-EA1E-4628-9209-47DFE43DCF27}" dt="2018-12-30T01:51:58.559" v="341" actId="165"/>
          <ac:grpSpMkLst>
            <pc:docMk/>
            <pc:sldMk cId="3699151891" sldId="378"/>
            <ac:grpSpMk id="6" creationId="{91C0A4A3-C55C-4D74-8B68-42A0D4A12662}"/>
          </ac:grpSpMkLst>
        </pc:grpChg>
        <pc:grpChg chg="add del mod">
          <ac:chgData name="Allen Duck" userId="782c15efc40e4f9a" providerId="LiveId" clId="{B2666743-EA1E-4628-9209-47DFE43DCF27}" dt="2018-12-30T01:55:39.422" v="389" actId="478"/>
          <ac:grpSpMkLst>
            <pc:docMk/>
            <pc:sldMk cId="3699151891" sldId="378"/>
            <ac:grpSpMk id="19" creationId="{50A787A7-C8B3-4076-B784-A13AEB406A37}"/>
          </ac:grpSpMkLst>
        </pc:grpChg>
        <pc:grpChg chg="add del mod">
          <ac:chgData name="Allen Duck" userId="782c15efc40e4f9a" providerId="LiveId" clId="{B2666743-EA1E-4628-9209-47DFE43DCF27}" dt="2018-12-30T01:51:11.716" v="336" actId="165"/>
          <ac:grpSpMkLst>
            <pc:docMk/>
            <pc:sldMk cId="3699151891" sldId="378"/>
            <ac:grpSpMk id="34" creationId="{2F98EE45-8C43-41B8-BB0E-F267FC1B97CA}"/>
          </ac:grpSpMkLst>
        </pc:grpChg>
        <pc:grpChg chg="del">
          <ac:chgData name="Allen Duck" userId="782c15efc40e4f9a" providerId="LiveId" clId="{B2666743-EA1E-4628-9209-47DFE43DCF27}" dt="2018-12-30T01:48:02.658" v="312" actId="165"/>
          <ac:grpSpMkLst>
            <pc:docMk/>
            <pc:sldMk cId="3699151891" sldId="378"/>
            <ac:grpSpMk id="45" creationId="{00000000-0000-0000-0000-000000000000}"/>
          </ac:grpSpMkLst>
        </pc:grpChg>
        <pc:picChg chg="add mod">
          <ac:chgData name="Allen Duck" userId="782c15efc40e4f9a" providerId="LiveId" clId="{B2666743-EA1E-4628-9209-47DFE43DCF27}" dt="2018-12-30T01:56:10.950" v="398" actId="1076"/>
          <ac:picMkLst>
            <pc:docMk/>
            <pc:sldMk cId="3699151891" sldId="378"/>
            <ac:picMk id="23" creationId="{AEB32104-29C6-4FC1-B16C-AA144390BD85}"/>
          </ac:picMkLst>
        </pc:picChg>
        <pc:picChg chg="mod topLvl">
          <ac:chgData name="Allen Duck" userId="782c15efc40e4f9a" providerId="LiveId" clId="{B2666743-EA1E-4628-9209-47DFE43DCF27}" dt="2018-12-30T01:58:44.346" v="422" actId="1076"/>
          <ac:picMkLst>
            <pc:docMk/>
            <pc:sldMk cId="3699151891" sldId="378"/>
            <ac:picMk id="25" creationId="{00000000-0000-0000-0000-000000000000}"/>
          </ac:picMkLst>
        </pc:picChg>
        <pc:picChg chg="mod topLvl">
          <ac:chgData name="Allen Duck" userId="782c15efc40e4f9a" providerId="LiveId" clId="{B2666743-EA1E-4628-9209-47DFE43DCF27}" dt="2018-12-30T01:53:26.651" v="386" actId="164"/>
          <ac:picMkLst>
            <pc:docMk/>
            <pc:sldMk cId="3699151891" sldId="378"/>
            <ac:picMk id="36" creationId="{4E02A844-0A81-4A06-849F-BD6E2E9B72E5}"/>
          </ac:picMkLst>
        </pc:picChg>
        <pc:picChg chg="del mod topLvl">
          <ac:chgData name="Allen Duck" userId="782c15efc40e4f9a" providerId="LiveId" clId="{B2666743-EA1E-4628-9209-47DFE43DCF27}" dt="2018-12-30T01:52:01.782" v="342" actId="478"/>
          <ac:picMkLst>
            <pc:docMk/>
            <pc:sldMk cId="3699151891" sldId="378"/>
            <ac:picMk id="38" creationId="{C1A5B60C-2D94-481D-B128-8314EF7725CF}"/>
          </ac:picMkLst>
        </pc:picChg>
        <pc:cxnChg chg="mod">
          <ac:chgData name="Allen Duck" userId="782c15efc40e4f9a" providerId="LiveId" clId="{B2666743-EA1E-4628-9209-47DFE43DCF27}" dt="2018-12-30T01:59:06.528" v="428" actId="1076"/>
          <ac:cxnSpMkLst>
            <pc:docMk/>
            <pc:sldMk cId="3699151891" sldId="378"/>
            <ac:cxnSpMk id="16" creationId="{00000000-0000-0000-0000-000000000000}"/>
          </ac:cxnSpMkLst>
        </pc:cxnChg>
        <pc:cxnChg chg="mod">
          <ac:chgData name="Allen Duck" userId="782c15efc40e4f9a" providerId="LiveId" clId="{B2666743-EA1E-4628-9209-47DFE43DCF27}" dt="2018-12-30T01:59:14.538" v="430" actId="1076"/>
          <ac:cxnSpMkLst>
            <pc:docMk/>
            <pc:sldMk cId="3699151891" sldId="378"/>
            <ac:cxnSpMk id="20" creationId="{00000000-0000-0000-0000-000000000000}"/>
          </ac:cxnSpMkLst>
        </pc:cxnChg>
        <pc:cxnChg chg="del mod">
          <ac:chgData name="Allen Duck" userId="782c15efc40e4f9a" providerId="LiveId" clId="{B2666743-EA1E-4628-9209-47DFE43DCF27}" dt="2018-12-30T01:56:26.620" v="403" actId="478"/>
          <ac:cxnSpMkLst>
            <pc:docMk/>
            <pc:sldMk cId="3699151891" sldId="378"/>
            <ac:cxnSpMk id="22" creationId="{00000000-0000-0000-0000-000000000000}"/>
          </ac:cxnSpMkLst>
        </pc:cxnChg>
        <pc:cxnChg chg="del mod">
          <ac:chgData name="Allen Duck" userId="782c15efc40e4f9a" providerId="LiveId" clId="{B2666743-EA1E-4628-9209-47DFE43DCF27}" dt="2018-12-30T01:57:33.638" v="413" actId="478"/>
          <ac:cxnSpMkLst>
            <pc:docMk/>
            <pc:sldMk cId="3699151891" sldId="378"/>
            <ac:cxnSpMk id="33" creationId="{00000000-0000-0000-0000-000000000000}"/>
          </ac:cxnSpMkLst>
        </pc:cxnChg>
        <pc:cxnChg chg="del mod topLvl">
          <ac:chgData name="Allen Duck" userId="782c15efc40e4f9a" providerId="LiveId" clId="{B2666743-EA1E-4628-9209-47DFE43DCF27}" dt="2018-12-30T01:48:18.613" v="317" actId="478"/>
          <ac:cxnSpMkLst>
            <pc:docMk/>
            <pc:sldMk cId="3699151891" sldId="378"/>
            <ac:cxnSpMk id="35" creationId="{00000000-0000-0000-0000-000000000000}"/>
          </ac:cxnSpMkLst>
        </pc:cxnChg>
        <pc:cxnChg chg="del mod topLvl">
          <ac:chgData name="Allen Duck" userId="782c15efc40e4f9a" providerId="LiveId" clId="{B2666743-EA1E-4628-9209-47DFE43DCF27}" dt="2018-12-30T01:48:14.864" v="316" actId="478"/>
          <ac:cxnSpMkLst>
            <pc:docMk/>
            <pc:sldMk cId="3699151891" sldId="378"/>
            <ac:cxnSpMk id="37" creationId="{00000000-0000-0000-0000-000000000000}"/>
          </ac:cxnSpMkLst>
        </pc:cxnChg>
        <pc:cxnChg chg="del mod topLvl">
          <ac:chgData name="Allen Duck" userId="782c15efc40e4f9a" providerId="LiveId" clId="{B2666743-EA1E-4628-9209-47DFE43DCF27}" dt="2018-12-30T01:48:12.680" v="315" actId="478"/>
          <ac:cxnSpMkLst>
            <pc:docMk/>
            <pc:sldMk cId="3699151891" sldId="378"/>
            <ac:cxnSpMk id="39" creationId="{00000000-0000-0000-0000-000000000000}"/>
          </ac:cxnSpMkLst>
        </pc:cxnChg>
        <pc:cxnChg chg="del mod topLvl">
          <ac:chgData name="Allen Duck" userId="782c15efc40e4f9a" providerId="LiveId" clId="{B2666743-EA1E-4628-9209-47DFE43DCF27}" dt="2018-12-30T01:48:10.508" v="314" actId="478"/>
          <ac:cxnSpMkLst>
            <pc:docMk/>
            <pc:sldMk cId="3699151891" sldId="378"/>
            <ac:cxnSpMk id="41" creationId="{00000000-0000-0000-0000-000000000000}"/>
          </ac:cxnSpMkLst>
        </pc:cxnChg>
        <pc:cxnChg chg="del mod">
          <ac:chgData name="Allen Duck" userId="782c15efc40e4f9a" providerId="LiveId" clId="{B2666743-EA1E-4628-9209-47DFE43DCF27}" dt="2018-12-30T01:47:53.456" v="311" actId="478"/>
          <ac:cxnSpMkLst>
            <pc:docMk/>
            <pc:sldMk cId="3699151891" sldId="378"/>
            <ac:cxnSpMk id="48" creationId="{00000000-0000-0000-0000-000000000000}"/>
          </ac:cxnSpMkLst>
        </pc:cxnChg>
        <pc:cxnChg chg="add mod">
          <ac:chgData name="Allen Duck" userId="782c15efc40e4f9a" providerId="LiveId" clId="{B2666743-EA1E-4628-9209-47DFE43DCF27}" dt="2018-12-30T01:59:22.504" v="431" actId="1076"/>
          <ac:cxnSpMkLst>
            <pc:docMk/>
            <pc:sldMk cId="3699151891" sldId="378"/>
            <ac:cxnSpMk id="55" creationId="{46DE9D01-2C35-4A05-8E6B-FDA381809C29}"/>
          </ac:cxnSpMkLst>
        </pc:cxnChg>
        <pc:cxnChg chg="add mod">
          <ac:chgData name="Allen Duck" userId="782c15efc40e4f9a" providerId="LiveId" clId="{B2666743-EA1E-4628-9209-47DFE43DCF27}" dt="2018-12-30T01:59:14.538" v="430" actId="1076"/>
          <ac:cxnSpMkLst>
            <pc:docMk/>
            <pc:sldMk cId="3699151891" sldId="378"/>
            <ac:cxnSpMk id="57" creationId="{54A8C74E-CC7A-4A56-80D6-E80E2371B6FC}"/>
          </ac:cxnSpMkLst>
        </pc:cxnChg>
        <pc:cxnChg chg="add mod">
          <ac:chgData name="Allen Duck" userId="782c15efc40e4f9a" providerId="LiveId" clId="{B2666743-EA1E-4628-9209-47DFE43DCF27}" dt="2018-12-30T01:59:22.504" v="431" actId="1076"/>
          <ac:cxnSpMkLst>
            <pc:docMk/>
            <pc:sldMk cId="3699151891" sldId="378"/>
            <ac:cxnSpMk id="64" creationId="{C2F4F426-48D7-455A-99B5-F22CB5054914}"/>
          </ac:cxnSpMkLst>
        </pc:cxnChg>
        <pc:cxnChg chg="add mod">
          <ac:chgData name="Allen Duck" userId="782c15efc40e4f9a" providerId="LiveId" clId="{B2666743-EA1E-4628-9209-47DFE43DCF27}" dt="2018-12-30T01:59:08.803" v="429" actId="1076"/>
          <ac:cxnSpMkLst>
            <pc:docMk/>
            <pc:sldMk cId="3699151891" sldId="378"/>
            <ac:cxnSpMk id="71" creationId="{5BF02A72-216D-465C-B3B1-FB791B73E515}"/>
          </ac:cxnSpMkLst>
        </pc:cxnChg>
        <pc:cxnChg chg="add mod">
          <ac:chgData name="Allen Duck" userId="782c15efc40e4f9a" providerId="LiveId" clId="{B2666743-EA1E-4628-9209-47DFE43DCF27}" dt="2018-12-30T02:01:47.630" v="479" actId="1076"/>
          <ac:cxnSpMkLst>
            <pc:docMk/>
            <pc:sldMk cId="3699151891" sldId="378"/>
            <ac:cxnSpMk id="85" creationId="{DCE0E7D3-F41E-411B-8BA4-A71646755347}"/>
          </ac:cxnSpMkLst>
        </pc:cxnChg>
        <pc:cxnChg chg="add mod">
          <ac:chgData name="Allen Duck" userId="782c15efc40e4f9a" providerId="LiveId" clId="{B2666743-EA1E-4628-9209-47DFE43DCF27}" dt="2018-12-30T02:01:47.630" v="479" actId="1076"/>
          <ac:cxnSpMkLst>
            <pc:docMk/>
            <pc:sldMk cId="3699151891" sldId="378"/>
            <ac:cxnSpMk id="88" creationId="{C8692E89-277C-4D78-A41E-DA6D06696083}"/>
          </ac:cxnSpMkLst>
        </pc:cxnChg>
        <pc:cxnChg chg="add mod">
          <ac:chgData name="Allen Duck" userId="782c15efc40e4f9a" providerId="LiveId" clId="{B2666743-EA1E-4628-9209-47DFE43DCF27}" dt="2018-12-30T02:01:38.885" v="478" actId="1076"/>
          <ac:cxnSpMkLst>
            <pc:docMk/>
            <pc:sldMk cId="3699151891" sldId="378"/>
            <ac:cxnSpMk id="91" creationId="{2C37FBF4-F59B-4108-8253-87C3398C571F}"/>
          </ac:cxnSpMkLst>
        </pc:cxnChg>
        <pc:cxnChg chg="add mod">
          <ac:chgData name="Allen Duck" userId="782c15efc40e4f9a" providerId="LiveId" clId="{B2666743-EA1E-4628-9209-47DFE43DCF27}" dt="2018-12-30T02:01:38.885" v="478" actId="1076"/>
          <ac:cxnSpMkLst>
            <pc:docMk/>
            <pc:sldMk cId="3699151891" sldId="378"/>
            <ac:cxnSpMk id="93" creationId="{8F27C29B-F4E9-4EB9-9FFE-E0220617EA48}"/>
          </ac:cxnSpMkLst>
        </pc:cxnChg>
      </pc:sldChg>
      <pc:sldChg chg="del">
        <pc:chgData name="Allen Duck" userId="782c15efc40e4f9a" providerId="LiveId" clId="{B2666743-EA1E-4628-9209-47DFE43DCF27}" dt="2018-12-30T01:41:54.326" v="86" actId="2696"/>
        <pc:sldMkLst>
          <pc:docMk/>
          <pc:sldMk cId="1523916953" sldId="379"/>
        </pc:sldMkLst>
      </pc:sldChg>
      <pc:sldChg chg="addSp delSp modSp add">
        <pc:chgData name="Allen Duck" userId="782c15efc40e4f9a" providerId="LiveId" clId="{B2666743-EA1E-4628-9209-47DFE43DCF27}" dt="2018-12-30T02:28:34.766" v="1253" actId="1076"/>
        <pc:sldMkLst>
          <pc:docMk/>
          <pc:sldMk cId="2766709606" sldId="379"/>
        </pc:sldMkLst>
        <pc:spChg chg="add del mod ord">
          <ac:chgData name="Allen Duck" userId="782c15efc40e4f9a" providerId="LiveId" clId="{B2666743-EA1E-4628-9209-47DFE43DCF27}" dt="2018-12-30T02:26:03.562" v="1177" actId="478"/>
          <ac:spMkLst>
            <pc:docMk/>
            <pc:sldMk cId="2766709606" sldId="379"/>
            <ac:spMk id="2" creationId="{E3628915-09A2-4363-9AD7-981B8B39BB37}"/>
          </ac:spMkLst>
        </pc:spChg>
        <pc:spChg chg="add del mod">
          <ac:chgData name="Allen Duck" userId="782c15efc40e4f9a" providerId="LiveId" clId="{B2666743-EA1E-4628-9209-47DFE43DCF27}" dt="2018-12-30T02:26:31.920" v="1182" actId="478"/>
          <ac:spMkLst>
            <pc:docMk/>
            <pc:sldMk cId="2766709606" sldId="379"/>
            <ac:spMk id="3" creationId="{699FC6C4-1894-4E1F-AC8E-E69EA9268E0A}"/>
          </ac:spMkLst>
        </pc:spChg>
        <pc:spChg chg="add mod">
          <ac:chgData name="Allen Duck" userId="782c15efc40e4f9a" providerId="LiveId" clId="{B2666743-EA1E-4628-9209-47DFE43DCF27}" dt="2018-12-30T02:27:47.082" v="1250" actId="1076"/>
          <ac:spMkLst>
            <pc:docMk/>
            <pc:sldMk cId="2766709606" sldId="379"/>
            <ac:spMk id="4" creationId="{7A7CF455-ACE2-46A6-A307-1C879A047B2D}"/>
          </ac:spMkLst>
        </pc:spChg>
        <pc:spChg chg="mod">
          <ac:chgData name="Allen Duck" userId="782c15efc40e4f9a" providerId="LiveId" clId="{B2666743-EA1E-4628-9209-47DFE43DCF27}" dt="2018-12-30T02:27:47.082" v="1250" actId="1076"/>
          <ac:spMkLst>
            <pc:docMk/>
            <pc:sldMk cId="2766709606" sldId="379"/>
            <ac:spMk id="7" creationId="{00000000-0000-0000-0000-000000000000}"/>
          </ac:spMkLst>
        </pc:spChg>
        <pc:spChg chg="add mod">
          <ac:chgData name="Allen Duck" userId="782c15efc40e4f9a" providerId="LiveId" clId="{B2666743-EA1E-4628-9209-47DFE43DCF27}" dt="2018-12-30T02:27:27.174" v="1248" actId="14100"/>
          <ac:spMkLst>
            <pc:docMk/>
            <pc:sldMk cId="2766709606" sldId="379"/>
            <ac:spMk id="9" creationId="{4E01194B-33EB-4881-AD2E-D54AA40CA5B7}"/>
          </ac:spMkLst>
        </pc:spChg>
        <pc:spChg chg="add mod">
          <ac:chgData name="Allen Duck" userId="782c15efc40e4f9a" providerId="LiveId" clId="{B2666743-EA1E-4628-9209-47DFE43DCF27}" dt="2018-12-30T02:26:41.039" v="1231" actId="207"/>
          <ac:spMkLst>
            <pc:docMk/>
            <pc:sldMk cId="2766709606" sldId="379"/>
            <ac:spMk id="10" creationId="{5948672F-E1EE-470D-AC1D-623EE4FFC228}"/>
          </ac:spMkLst>
        </pc:spChg>
        <pc:spChg chg="mod">
          <ac:chgData name="Allen Duck" userId="782c15efc40e4f9a" providerId="LiveId" clId="{B2666743-EA1E-4628-9209-47DFE43DCF27}" dt="2018-12-30T02:27:47.082" v="1250" actId="1076"/>
          <ac:spMkLst>
            <pc:docMk/>
            <pc:sldMk cId="2766709606" sldId="379"/>
            <ac:spMk id="18" creationId="{00000000-0000-0000-0000-000000000000}"/>
          </ac:spMkLst>
        </pc:spChg>
        <pc:spChg chg="mod">
          <ac:chgData name="Allen Duck" userId="782c15efc40e4f9a" providerId="LiveId" clId="{B2666743-EA1E-4628-9209-47DFE43DCF27}" dt="2018-12-30T02:27:47.082" v="1250" actId="1076"/>
          <ac:spMkLst>
            <pc:docMk/>
            <pc:sldMk cId="2766709606" sldId="379"/>
            <ac:spMk id="24" creationId="{00000000-0000-0000-0000-000000000000}"/>
          </ac:spMkLst>
        </pc:spChg>
        <pc:spChg chg="add mod">
          <ac:chgData name="Allen Duck" userId="782c15efc40e4f9a" providerId="LiveId" clId="{B2666743-EA1E-4628-9209-47DFE43DCF27}" dt="2018-12-30T02:06:59.818" v="691" actId="1076"/>
          <ac:spMkLst>
            <pc:docMk/>
            <pc:sldMk cId="2766709606" sldId="379"/>
            <ac:spMk id="27" creationId="{28870D6F-E810-41A0-BBA5-44413956B01D}"/>
          </ac:spMkLst>
        </pc:spChg>
        <pc:spChg chg="add">
          <ac:chgData name="Allen Duck" userId="782c15efc40e4f9a" providerId="LiveId" clId="{B2666743-EA1E-4628-9209-47DFE43DCF27}" dt="2018-12-30T02:16:01.261" v="900"/>
          <ac:spMkLst>
            <pc:docMk/>
            <pc:sldMk cId="2766709606" sldId="379"/>
            <ac:spMk id="29" creationId="{3BD340C1-E552-41D7-B1F3-85A6BC0B053A}"/>
          </ac:spMkLst>
        </pc:spChg>
        <pc:spChg chg="mod">
          <ac:chgData name="Allen Duck" userId="782c15efc40e4f9a" providerId="LiveId" clId="{B2666743-EA1E-4628-9209-47DFE43DCF27}" dt="2018-12-30T02:27:47.082" v="1250" actId="1076"/>
          <ac:spMkLst>
            <pc:docMk/>
            <pc:sldMk cId="2766709606" sldId="379"/>
            <ac:spMk id="50" creationId="{00000000-0000-0000-0000-000000000000}"/>
          </ac:spMkLst>
        </pc:spChg>
        <pc:spChg chg="del">
          <ac:chgData name="Allen Duck" userId="782c15efc40e4f9a" providerId="LiveId" clId="{B2666743-EA1E-4628-9209-47DFE43DCF27}" dt="2018-12-30T02:16:06.607" v="901" actId="478"/>
          <ac:spMkLst>
            <pc:docMk/>
            <pc:sldMk cId="2766709606" sldId="379"/>
            <ac:spMk id="51" creationId="{00000000-0000-0000-0000-000000000000}"/>
          </ac:spMkLst>
        </pc:spChg>
        <pc:picChg chg="add del">
          <ac:chgData name="Allen Duck" userId="782c15efc40e4f9a" providerId="LiveId" clId="{B2666743-EA1E-4628-9209-47DFE43DCF27}" dt="2018-12-30T02:15:20.543" v="889"/>
          <ac:picMkLst>
            <pc:docMk/>
            <pc:sldMk cId="2766709606" sldId="379"/>
            <ac:picMk id="8" creationId="{F8AA7BD2-6972-4D53-99F9-0190A78C8C9D}"/>
          </ac:picMkLst>
        </pc:picChg>
        <pc:picChg chg="mod">
          <ac:chgData name="Allen Duck" userId="782c15efc40e4f9a" providerId="LiveId" clId="{B2666743-EA1E-4628-9209-47DFE43DCF27}" dt="2018-12-30T02:28:03.532" v="1252" actId="1076"/>
          <ac:picMkLst>
            <pc:docMk/>
            <pc:sldMk cId="2766709606" sldId="379"/>
            <ac:picMk id="23" creationId="{AEB32104-29C6-4FC1-B16C-AA144390BD85}"/>
          </ac:picMkLst>
        </pc:picChg>
        <pc:picChg chg="mod">
          <ac:chgData name="Allen Duck" userId="782c15efc40e4f9a" providerId="LiveId" clId="{B2666743-EA1E-4628-9209-47DFE43DCF27}" dt="2018-12-30T02:28:34.766" v="1253" actId="1076"/>
          <ac:picMkLst>
            <pc:docMk/>
            <pc:sldMk cId="2766709606" sldId="379"/>
            <ac:picMk id="25" creationId="{00000000-0000-0000-0000-000000000000}"/>
          </ac:picMkLst>
        </pc:picChg>
        <pc:cxnChg chg="add mod">
          <ac:chgData name="Allen Duck" userId="782c15efc40e4f9a" providerId="LiveId" clId="{B2666743-EA1E-4628-9209-47DFE43DCF27}" dt="2018-12-30T02:27:47.082" v="1250" actId="1076"/>
          <ac:cxnSpMkLst>
            <pc:docMk/>
            <pc:sldMk cId="2766709606" sldId="379"/>
            <ac:cxnSpMk id="6" creationId="{536D1ED2-D5AE-4F9B-AE5B-427A10CC22EB}"/>
          </ac:cxnSpMkLst>
        </pc:cxnChg>
        <pc:cxnChg chg="mod">
          <ac:chgData name="Allen Duck" userId="782c15efc40e4f9a" providerId="LiveId" clId="{B2666743-EA1E-4628-9209-47DFE43DCF27}" dt="2018-12-30T02:27:47.082" v="1250" actId="1076"/>
          <ac:cxnSpMkLst>
            <pc:docMk/>
            <pc:sldMk cId="2766709606" sldId="379"/>
            <ac:cxnSpMk id="16" creationId="{00000000-0000-0000-0000-000000000000}"/>
          </ac:cxnSpMkLst>
        </pc:cxnChg>
        <pc:cxnChg chg="mod">
          <ac:chgData name="Allen Duck" userId="782c15efc40e4f9a" providerId="LiveId" clId="{B2666743-EA1E-4628-9209-47DFE43DCF27}" dt="2018-12-30T02:28:34.766" v="1253" actId="1076"/>
          <ac:cxnSpMkLst>
            <pc:docMk/>
            <pc:sldMk cId="2766709606" sldId="379"/>
            <ac:cxnSpMk id="20" creationId="{00000000-0000-0000-0000-000000000000}"/>
          </ac:cxnSpMkLst>
        </pc:cxnChg>
        <pc:cxnChg chg="mod">
          <ac:chgData name="Allen Duck" userId="782c15efc40e4f9a" providerId="LiveId" clId="{B2666743-EA1E-4628-9209-47DFE43DCF27}" dt="2018-12-30T02:27:47.082" v="1250" actId="1076"/>
          <ac:cxnSpMkLst>
            <pc:docMk/>
            <pc:sldMk cId="2766709606" sldId="379"/>
            <ac:cxnSpMk id="55" creationId="{46DE9D01-2C35-4A05-8E6B-FDA381809C29}"/>
          </ac:cxnSpMkLst>
        </pc:cxnChg>
        <pc:cxnChg chg="mod">
          <ac:chgData name="Allen Duck" userId="782c15efc40e4f9a" providerId="LiveId" clId="{B2666743-EA1E-4628-9209-47DFE43DCF27}" dt="2018-12-30T02:27:47.082" v="1250" actId="1076"/>
          <ac:cxnSpMkLst>
            <pc:docMk/>
            <pc:sldMk cId="2766709606" sldId="379"/>
            <ac:cxnSpMk id="57" creationId="{54A8C74E-CC7A-4A56-80D6-E80E2371B6FC}"/>
          </ac:cxnSpMkLst>
        </pc:cxnChg>
        <pc:cxnChg chg="del mod">
          <ac:chgData name="Allen Duck" userId="782c15efc40e4f9a" providerId="LiveId" clId="{B2666743-EA1E-4628-9209-47DFE43DCF27}" dt="2018-12-30T02:06:11.355" v="648" actId="478"/>
          <ac:cxnSpMkLst>
            <pc:docMk/>
            <pc:sldMk cId="2766709606" sldId="379"/>
            <ac:cxnSpMk id="64" creationId="{C2F4F426-48D7-455A-99B5-F22CB5054914}"/>
          </ac:cxnSpMkLst>
        </pc:cxnChg>
        <pc:cxnChg chg="mod">
          <ac:chgData name="Allen Duck" userId="782c15efc40e4f9a" providerId="LiveId" clId="{B2666743-EA1E-4628-9209-47DFE43DCF27}" dt="2018-12-30T02:27:47.082" v="1250" actId="1076"/>
          <ac:cxnSpMkLst>
            <pc:docMk/>
            <pc:sldMk cId="2766709606" sldId="379"/>
            <ac:cxnSpMk id="71" creationId="{5BF02A72-216D-465C-B3B1-FB791B73E515}"/>
          </ac:cxnSpMkLst>
        </pc:cxnChg>
        <pc:cxnChg chg="mod">
          <ac:chgData name="Allen Duck" userId="782c15efc40e4f9a" providerId="LiveId" clId="{B2666743-EA1E-4628-9209-47DFE43DCF27}" dt="2018-12-30T02:28:03.532" v="1252" actId="1076"/>
          <ac:cxnSpMkLst>
            <pc:docMk/>
            <pc:sldMk cId="2766709606" sldId="379"/>
            <ac:cxnSpMk id="85" creationId="{DCE0E7D3-F41E-411B-8BA4-A71646755347}"/>
          </ac:cxnSpMkLst>
        </pc:cxnChg>
        <pc:cxnChg chg="mod">
          <ac:chgData name="Allen Duck" userId="782c15efc40e4f9a" providerId="LiveId" clId="{B2666743-EA1E-4628-9209-47DFE43DCF27}" dt="2018-12-30T02:28:34.766" v="1253" actId="1076"/>
          <ac:cxnSpMkLst>
            <pc:docMk/>
            <pc:sldMk cId="2766709606" sldId="379"/>
            <ac:cxnSpMk id="88" creationId="{C8692E89-277C-4D78-A41E-DA6D06696083}"/>
          </ac:cxnSpMkLst>
        </pc:cxnChg>
        <pc:cxnChg chg="mod">
          <ac:chgData name="Allen Duck" userId="782c15efc40e4f9a" providerId="LiveId" clId="{B2666743-EA1E-4628-9209-47DFE43DCF27}" dt="2018-12-30T02:28:03.532" v="1252" actId="1076"/>
          <ac:cxnSpMkLst>
            <pc:docMk/>
            <pc:sldMk cId="2766709606" sldId="379"/>
            <ac:cxnSpMk id="91" creationId="{2C37FBF4-F59B-4108-8253-87C3398C571F}"/>
          </ac:cxnSpMkLst>
        </pc:cxnChg>
        <pc:cxnChg chg="mod">
          <ac:chgData name="Allen Duck" userId="782c15efc40e4f9a" providerId="LiveId" clId="{B2666743-EA1E-4628-9209-47DFE43DCF27}" dt="2018-12-30T02:28:34.766" v="1253" actId="1076"/>
          <ac:cxnSpMkLst>
            <pc:docMk/>
            <pc:sldMk cId="2766709606" sldId="379"/>
            <ac:cxnSpMk id="93" creationId="{8F27C29B-F4E9-4EB9-9FFE-E0220617EA48}"/>
          </ac:cxnSpMkLst>
        </pc:cxnChg>
      </pc:sldChg>
      <pc:sldChg chg="addSp delSp modSp add">
        <pc:chgData name="Allen Duck" userId="782c15efc40e4f9a" providerId="LiveId" clId="{B2666743-EA1E-4628-9209-47DFE43DCF27}" dt="2018-12-30T02:23:43.288" v="1131" actId="20577"/>
        <pc:sldMkLst>
          <pc:docMk/>
          <pc:sldMk cId="1503822290" sldId="380"/>
        </pc:sldMkLst>
        <pc:spChg chg="mod">
          <ac:chgData name="Allen Duck" userId="782c15efc40e4f9a" providerId="LiveId" clId="{B2666743-EA1E-4628-9209-47DFE43DCF27}" dt="2018-12-30T02:16:54.411" v="929" actId="20577"/>
          <ac:spMkLst>
            <pc:docMk/>
            <pc:sldMk cId="1503822290" sldId="380"/>
            <ac:spMk id="2" creationId="{03792D20-439B-4227-92EE-4F71248FAF8C}"/>
          </ac:spMkLst>
        </pc:spChg>
        <pc:spChg chg="del">
          <ac:chgData name="Allen Duck" userId="782c15efc40e4f9a" providerId="LiveId" clId="{B2666743-EA1E-4628-9209-47DFE43DCF27}" dt="2018-12-30T02:16:57.547" v="930" actId="478"/>
          <ac:spMkLst>
            <pc:docMk/>
            <pc:sldMk cId="1503822290" sldId="380"/>
            <ac:spMk id="3" creationId="{A1CEFB7B-A394-4AA1-AA98-9EAAB9531BF1}"/>
          </ac:spMkLst>
        </pc:spChg>
        <pc:graphicFrameChg chg="add mod modGraphic">
          <ac:chgData name="Allen Duck" userId="782c15efc40e4f9a" providerId="LiveId" clId="{B2666743-EA1E-4628-9209-47DFE43DCF27}" dt="2018-12-30T02:23:43.288" v="1131" actId="20577"/>
          <ac:graphicFrameMkLst>
            <pc:docMk/>
            <pc:sldMk cId="1503822290" sldId="380"/>
            <ac:graphicFrameMk id="4" creationId="{FC968F77-32D5-45EA-A371-2AA228AADFC0}"/>
          </ac:graphicFrameMkLst>
        </pc:graphicFrameChg>
      </pc:sldChg>
      <pc:sldChg chg="addSp delSp modSp add">
        <pc:chgData name="Allen Duck" userId="782c15efc40e4f9a" providerId="LiveId" clId="{B2666743-EA1E-4628-9209-47DFE43DCF27}" dt="2018-12-30T02:37:44.379" v="1866" actId="2165"/>
        <pc:sldMkLst>
          <pc:docMk/>
          <pc:sldMk cId="4101953327" sldId="381"/>
        </pc:sldMkLst>
        <pc:spChg chg="mod">
          <ac:chgData name="Allen Duck" userId="782c15efc40e4f9a" providerId="LiveId" clId="{B2666743-EA1E-4628-9209-47DFE43DCF27}" dt="2018-12-30T02:29:27.076" v="1288" actId="20577"/>
          <ac:spMkLst>
            <pc:docMk/>
            <pc:sldMk cId="4101953327" sldId="381"/>
            <ac:spMk id="2" creationId="{3BB623DC-E70A-460A-86F1-90066497A0FB}"/>
          </ac:spMkLst>
        </pc:spChg>
        <pc:spChg chg="del">
          <ac:chgData name="Allen Duck" userId="782c15efc40e4f9a" providerId="LiveId" clId="{B2666743-EA1E-4628-9209-47DFE43DCF27}" dt="2018-12-30T02:29:34.958" v="1289" actId="478"/>
          <ac:spMkLst>
            <pc:docMk/>
            <pc:sldMk cId="4101953327" sldId="381"/>
            <ac:spMk id="3" creationId="{FCA71BF1-1089-409A-8EAC-8E556DCD4459}"/>
          </ac:spMkLst>
        </pc:spChg>
        <pc:graphicFrameChg chg="add mod modGraphic">
          <ac:chgData name="Allen Duck" userId="782c15efc40e4f9a" providerId="LiveId" clId="{B2666743-EA1E-4628-9209-47DFE43DCF27}" dt="2018-12-30T02:37:44.379" v="1866" actId="2165"/>
          <ac:graphicFrameMkLst>
            <pc:docMk/>
            <pc:sldMk cId="4101953327" sldId="381"/>
            <ac:graphicFrameMk id="4" creationId="{ECDF6E85-AFB4-4542-8728-B4E344664197}"/>
          </ac:graphicFrameMkLst>
        </pc:graphicFrameChg>
      </pc:sldChg>
      <pc:sldChg chg="addSp delSp modSp add">
        <pc:chgData name="Allen Duck" userId="782c15efc40e4f9a" providerId="LiveId" clId="{B2666743-EA1E-4628-9209-47DFE43DCF27}" dt="2018-12-30T02:42:02.179" v="1990" actId="14100"/>
        <pc:sldMkLst>
          <pc:docMk/>
          <pc:sldMk cId="3585492920" sldId="382"/>
        </pc:sldMkLst>
        <pc:spChg chg="mod">
          <ac:chgData name="Allen Duck" userId="782c15efc40e4f9a" providerId="LiveId" clId="{B2666743-EA1E-4628-9209-47DFE43DCF27}" dt="2018-12-30T02:38:00.830" v="1879" actId="20577"/>
          <ac:spMkLst>
            <pc:docMk/>
            <pc:sldMk cId="3585492920" sldId="382"/>
            <ac:spMk id="2" creationId="{1372F9BE-CAC0-4813-A39C-62CD6003F841}"/>
          </ac:spMkLst>
        </pc:spChg>
        <pc:spChg chg="add del mod">
          <ac:chgData name="Allen Duck" userId="782c15efc40e4f9a" providerId="LiveId" clId="{B2666743-EA1E-4628-9209-47DFE43DCF27}" dt="2018-12-30T02:42:02.179" v="1990" actId="14100"/>
          <ac:spMkLst>
            <pc:docMk/>
            <pc:sldMk cId="3585492920" sldId="382"/>
            <ac:spMk id="3" creationId="{A8589C46-036D-48A9-BAAB-398D20C45013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FC995EE-D9D1-4629-A485-8B143755119F}" type="datetimeFigureOut">
              <a:rPr lang="en-US" smtClean="0"/>
              <a:t>12/29/2018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4B54C8D-ACF3-44DA-BAF0-A839BFD70F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82777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2BA669-72DF-44C2-8AB4-B50A1271D0C7}" type="datetimeFigureOut">
              <a:rPr lang="en-US" smtClean="0"/>
              <a:t>12/29/2018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2B8915-32F6-4758-920D-7FE308F2AD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78424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2BA669-72DF-44C2-8AB4-B50A1271D0C7}" type="datetimeFigureOut">
              <a:rPr lang="en-US" smtClean="0"/>
              <a:t>12/29/2018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2B8915-32F6-4758-920D-7FE308F2AD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01422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2BA669-72DF-44C2-8AB4-B50A1271D0C7}" type="datetimeFigureOut">
              <a:rPr lang="en-US" smtClean="0"/>
              <a:t>12/29/2018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2B8915-32F6-4758-920D-7FE308F2AD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20364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1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5683" y="4392183"/>
            <a:ext cx="1229255" cy="921941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319" r="8504"/>
          <a:stretch/>
        </p:blipFill>
        <p:spPr>
          <a:xfrm>
            <a:off x="159026" y="38487"/>
            <a:ext cx="1126435" cy="105370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57360" y="373462"/>
            <a:ext cx="6697524" cy="877888"/>
          </a:xfrm>
        </p:spPr>
        <p:txBody>
          <a:bodyPr>
            <a:normAutofit/>
          </a:bodyPr>
          <a:lstStyle>
            <a:lvl1pPr>
              <a:defRPr sz="3600" b="1"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57362" y="2011360"/>
            <a:ext cx="9596437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757360" y="6356350"/>
            <a:ext cx="1824039" cy="365125"/>
          </a:xfrm>
        </p:spPr>
        <p:txBody>
          <a:bodyPr/>
          <a:lstStyle/>
          <a:p>
            <a:fld id="{C764DE79-268F-4C1A-8933-263129D2AF90}" type="datetimeFigureOut">
              <a:rPr lang="en-US" smtClean="0"/>
              <a:t>12/29/2018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  <p:grpSp>
        <p:nvGrpSpPr>
          <p:cNvPr id="7" name="Group 6"/>
          <p:cNvGrpSpPr/>
          <p:nvPr userDrawn="1"/>
        </p:nvGrpSpPr>
        <p:grpSpPr>
          <a:xfrm>
            <a:off x="9065181" y="365125"/>
            <a:ext cx="2816045" cy="1004103"/>
            <a:chOff x="1679042" y="132640"/>
            <a:chExt cx="1320968" cy="444836"/>
          </a:xfrm>
        </p:grpSpPr>
        <p:pic>
          <p:nvPicPr>
            <p:cNvPr id="8" name="Picture 7"/>
            <p:cNvPicPr>
              <a:picLocks noChangeAspect="1"/>
            </p:cNvPicPr>
            <p:nvPr/>
          </p:nvPicPr>
          <p:blipFill rotWithShape="1"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1" b="28125"/>
            <a:stretch/>
          </p:blipFill>
          <p:spPr>
            <a:xfrm>
              <a:off x="1679042" y="132640"/>
              <a:ext cx="1320968" cy="311022"/>
            </a:xfrm>
            <a:prstGeom prst="rect">
              <a:avLst/>
            </a:prstGeom>
          </p:spPr>
        </p:pic>
        <p:pic>
          <p:nvPicPr>
            <p:cNvPr id="9" name="Picture 8"/>
            <p:cNvPicPr>
              <a:picLocks noChangeAspect="1"/>
            </p:cNvPicPr>
            <p:nvPr/>
          </p:nvPicPr>
          <p:blipFill rotWithShape="1"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73523"/>
            <a:stretch/>
          </p:blipFill>
          <p:spPr>
            <a:xfrm>
              <a:off x="1679042" y="462900"/>
              <a:ext cx="1320968" cy="114576"/>
            </a:xfrm>
            <a:prstGeom prst="rect">
              <a:avLst/>
            </a:prstGeom>
          </p:spPr>
        </p:pic>
      </p:grpSp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46301" y="1568699"/>
            <a:ext cx="1312336" cy="889199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 userDrawn="1"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542"/>
          <a:stretch/>
        </p:blipFill>
        <p:spPr>
          <a:xfrm rot="5400000">
            <a:off x="106051" y="3086225"/>
            <a:ext cx="1192836" cy="889200"/>
          </a:xfrm>
          <a:prstGeom prst="rect">
            <a:avLst/>
          </a:prstGeom>
        </p:spPr>
      </p:pic>
      <p:pic>
        <p:nvPicPr>
          <p:cNvPr id="19" name="Snagit_PPT6CEC"/>
          <p:cNvPicPr>
            <a:picLocks noChangeAspect="1"/>
          </p:cNvPicPr>
          <p:nvPr userDrawn="1"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348" y="5579065"/>
            <a:ext cx="889200" cy="1072206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0" y="0"/>
            <a:ext cx="1404938" cy="6858000"/>
          </a:xfrm>
          <a:prstGeom prst="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69318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2BA669-72DF-44C2-8AB4-B50A1271D0C7}" type="datetimeFigureOut">
              <a:rPr lang="en-US" smtClean="0"/>
              <a:t>12/29/2018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2B8915-32F6-4758-920D-7FE308F2AD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24459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2BA669-72DF-44C2-8AB4-B50A1271D0C7}" type="datetimeFigureOut">
              <a:rPr lang="en-US" smtClean="0"/>
              <a:t>12/29/2018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2B8915-32F6-4758-920D-7FE308F2AD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70485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2BA669-72DF-44C2-8AB4-B50A1271D0C7}" type="datetimeFigureOut">
              <a:rPr lang="en-US" smtClean="0"/>
              <a:t>12/29/2018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2B8915-32F6-4758-920D-7FE308F2AD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08552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2BA669-72DF-44C2-8AB4-B50A1271D0C7}" type="datetimeFigureOut">
              <a:rPr lang="en-US" smtClean="0"/>
              <a:t>12/29/2018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2B8915-32F6-4758-920D-7FE308F2AD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92038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2BA669-72DF-44C2-8AB4-B50A1271D0C7}" type="datetimeFigureOut">
              <a:rPr lang="en-US" smtClean="0"/>
              <a:t>12/29/2018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2B8915-32F6-4758-920D-7FE308F2AD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0476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2BA669-72DF-44C2-8AB4-B50A1271D0C7}" type="datetimeFigureOut">
              <a:rPr lang="en-US" smtClean="0"/>
              <a:t>12/29/2018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2B8915-32F6-4758-920D-7FE308F2AD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05408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2BA669-72DF-44C2-8AB4-B50A1271D0C7}" type="datetimeFigureOut">
              <a:rPr lang="en-US" smtClean="0"/>
              <a:t>12/29/2018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2B8915-32F6-4758-920D-7FE308F2AD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46395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2BA669-72DF-44C2-8AB4-B50A1271D0C7}" type="datetimeFigureOut">
              <a:rPr lang="en-US" smtClean="0"/>
              <a:t>12/29/2018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2B8915-32F6-4758-920D-7FE308F2AD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46040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95387" y="3060502"/>
            <a:ext cx="9801224" cy="1790700"/>
          </a:xfrm>
        </p:spPr>
        <p:txBody>
          <a:bodyPr>
            <a:normAutofit fontScale="90000"/>
          </a:bodyPr>
          <a:lstStyle/>
          <a:p>
            <a:r>
              <a:rPr lang="en-US" b="1" dirty="0">
                <a:latin typeface="+mn-lt"/>
              </a:rPr>
              <a:t>Creating Efficiency through  Automation.</a:t>
            </a:r>
            <a:br>
              <a:rPr lang="en-US" b="1" dirty="0">
                <a:latin typeface="+mn-lt"/>
              </a:rPr>
            </a:br>
            <a:endParaRPr lang="en-US" sz="5300" b="1" dirty="0">
              <a:latin typeface="+mn-lt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23517" y="716495"/>
            <a:ext cx="4744965" cy="15542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1081086" y="4374148"/>
            <a:ext cx="991552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/>
              <a:t>Working in the Electronics, Industrial and Healthcare Industries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277530420"/>
      </p:ext>
    </p:extLst>
  </p:cSld>
  <p:clrMapOvr>
    <a:masterClrMapping/>
  </p:clrMapOvr>
  <p:transition spd="slow" advClick="0" advTm="10000">
    <p:wip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72F9BE-CAC0-4813-A39C-62CD6003F8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Remuneration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589C46-036D-48A9-BAAB-398D20C450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25456" y="1904356"/>
            <a:ext cx="6141497" cy="1831065"/>
          </a:xfrm>
        </p:spPr>
        <p:txBody>
          <a:bodyPr/>
          <a:lstStyle/>
          <a:p>
            <a:r>
              <a:rPr lang="en-US" dirty="0"/>
              <a:t>Account Owner:			15%</a:t>
            </a:r>
          </a:p>
          <a:p>
            <a:r>
              <a:rPr lang="en-US" dirty="0"/>
              <a:t>PO issues from:			15%</a:t>
            </a:r>
          </a:p>
          <a:p>
            <a:r>
              <a:rPr lang="en-US" dirty="0"/>
              <a:t>Machines Delivered to:		70%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54929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817426" y="233695"/>
            <a:ext cx="6752642" cy="1143000"/>
          </a:xfrm>
        </p:spPr>
        <p:txBody>
          <a:bodyPr/>
          <a:lstStyle/>
          <a:p>
            <a:pPr algn="l"/>
            <a:r>
              <a:rPr lang="en-US" dirty="0"/>
              <a:t>Global Corporate Account Teams.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981200" y="1605063"/>
            <a:ext cx="9730902" cy="4698641"/>
          </a:xfrm>
        </p:spPr>
        <p:txBody>
          <a:bodyPr>
            <a:normAutofit lnSpcReduction="10000"/>
          </a:bodyPr>
          <a:lstStyle/>
          <a:p>
            <a:r>
              <a:rPr lang="en-US" dirty="0"/>
              <a:t>Goals for Getech</a:t>
            </a:r>
          </a:p>
          <a:p>
            <a:pPr lvl="1"/>
            <a:r>
              <a:rPr lang="en-US" dirty="0"/>
              <a:t>Exclusive or Protected status within the customer environment </a:t>
            </a:r>
          </a:p>
          <a:p>
            <a:pPr lvl="1"/>
            <a:r>
              <a:rPr lang="en-US" dirty="0"/>
              <a:t>Early stage inclusion in customer technology and process development</a:t>
            </a:r>
          </a:p>
          <a:p>
            <a:pPr lvl="1"/>
            <a:r>
              <a:rPr lang="en-US" dirty="0"/>
              <a:t>Predictable manufacturing load and service demands</a:t>
            </a:r>
          </a:p>
          <a:p>
            <a:pPr lvl="1"/>
            <a:r>
              <a:rPr lang="en-US" dirty="0"/>
              <a:t>Predictable cash management</a:t>
            </a:r>
          </a:p>
          <a:p>
            <a:pPr lvl="1"/>
            <a:r>
              <a:rPr lang="en-US" dirty="0"/>
              <a:t>Regional price control through central agreements</a:t>
            </a:r>
          </a:p>
          <a:p>
            <a:r>
              <a:rPr lang="en-US" dirty="0"/>
              <a:t>Goals for Customer</a:t>
            </a:r>
          </a:p>
          <a:p>
            <a:pPr lvl="1"/>
            <a:r>
              <a:rPr lang="en-US" dirty="0"/>
              <a:t>Preferential Terms</a:t>
            </a:r>
          </a:p>
          <a:p>
            <a:pPr lvl="1"/>
            <a:r>
              <a:rPr lang="en-US" dirty="0"/>
              <a:t>Preferential Pricing</a:t>
            </a:r>
          </a:p>
          <a:p>
            <a:pPr lvl="1"/>
            <a:r>
              <a:rPr lang="en-US" dirty="0"/>
              <a:t>Quick turn additive capacity</a:t>
            </a:r>
          </a:p>
          <a:p>
            <a:pPr lvl="1"/>
            <a:r>
              <a:rPr lang="en-US" dirty="0"/>
              <a:t>Access to specialized external engineering resources</a:t>
            </a:r>
          </a:p>
          <a:p>
            <a:pPr lvl="1"/>
            <a:r>
              <a:rPr lang="en-US" dirty="0"/>
              <a:t>Predictable/Flexible cash management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88680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1757363" y="365125"/>
            <a:ext cx="7277572" cy="819150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/>
              <a:t>Global Worldwide Customers</a:t>
            </a:r>
          </a:p>
        </p:txBody>
      </p:sp>
      <p:sp>
        <p:nvSpPr>
          <p:cNvPr id="22530" name="TextBox 1"/>
          <p:cNvSpPr txBox="1">
            <a:spLocks noChangeArrowheads="1"/>
          </p:cNvSpPr>
          <p:nvPr/>
        </p:nvSpPr>
        <p:spPr bwMode="auto">
          <a:xfrm>
            <a:off x="1883823" y="5267709"/>
            <a:ext cx="8670688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457200" indent="-457200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0" indent="0"/>
            <a:r>
              <a:rPr lang="en-US" altLang="en-US" sz="2000" dirty="0"/>
              <a:t>Today: Jabil, Flex, Sanmina, Micron Semiconductor, Continental, </a:t>
            </a:r>
            <a:r>
              <a:rPr lang="en-US" altLang="en-US" sz="2000" dirty="0" err="1"/>
              <a:t>Valeo,Honeywell</a:t>
            </a:r>
            <a:endParaRPr lang="en-US" altLang="en-US" sz="2000" dirty="0"/>
          </a:p>
          <a:p>
            <a:pPr marL="0" indent="0"/>
            <a:r>
              <a:rPr lang="en-US" altLang="en-US" sz="2000" dirty="0"/>
              <a:t>Potential: </a:t>
            </a:r>
            <a:r>
              <a:rPr lang="en-US" altLang="en-US" sz="2000" dirty="0" err="1"/>
              <a:t>Oppo</a:t>
            </a:r>
            <a:r>
              <a:rPr lang="en-US" altLang="en-US" sz="2000" dirty="0"/>
              <a:t>, </a:t>
            </a:r>
            <a:endParaRPr lang="en-US" altLang="en-US" sz="3200" dirty="0"/>
          </a:p>
        </p:txBody>
      </p:sp>
      <p:sp>
        <p:nvSpPr>
          <p:cNvPr id="22531" name="TextBox 8"/>
          <p:cNvSpPr txBox="1">
            <a:spLocks noChangeArrowheads="1"/>
          </p:cNvSpPr>
          <p:nvPr/>
        </p:nvSpPr>
        <p:spPr bwMode="auto">
          <a:xfrm>
            <a:off x="1757363" y="1809750"/>
            <a:ext cx="646331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457200" indent="-457200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buFont typeface="Arial" pitchFamily="34" charset="0"/>
              <a:buChar char="•"/>
            </a:pPr>
            <a:endParaRPr lang="en-US" altLang="en-US" sz="3200" dirty="0"/>
          </a:p>
          <a:p>
            <a:pPr>
              <a:buFont typeface="Arial" pitchFamily="34" charset="0"/>
              <a:buChar char="•"/>
            </a:pPr>
            <a:endParaRPr lang="en-US" altLang="en-US" sz="3200" dirty="0"/>
          </a:p>
          <a:p>
            <a:pPr>
              <a:buFont typeface="Arial" pitchFamily="34" charset="0"/>
              <a:buChar char="•"/>
            </a:pPr>
            <a:endParaRPr lang="en-US" altLang="en-US" sz="3200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20062" y="1363182"/>
            <a:ext cx="9031251" cy="38246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9978149"/>
      </p:ext>
    </p:extLst>
  </p:cSld>
  <p:clrMapOvr>
    <a:masterClrMapping/>
  </p:clrMapOvr>
  <p:transition spd="slow" advClick="0" advTm="10000">
    <p:wip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: Rounded Corners 3"/>
          <p:cNvSpPr/>
          <p:nvPr/>
        </p:nvSpPr>
        <p:spPr>
          <a:xfrm>
            <a:off x="3509802" y="1376517"/>
            <a:ext cx="2281084" cy="1189703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GETECH AUTOMATION</a:t>
            </a:r>
          </a:p>
        </p:txBody>
      </p:sp>
      <p:sp>
        <p:nvSpPr>
          <p:cNvPr id="7" name="Rectangle 6"/>
          <p:cNvSpPr/>
          <p:nvPr/>
        </p:nvSpPr>
        <p:spPr>
          <a:xfrm>
            <a:off x="1465114" y="3489720"/>
            <a:ext cx="1404547" cy="83574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Global Account</a:t>
            </a:r>
          </a:p>
        </p:txBody>
      </p:sp>
      <p:sp>
        <p:nvSpPr>
          <p:cNvPr id="8" name="Rectangle 7"/>
          <p:cNvSpPr/>
          <p:nvPr/>
        </p:nvSpPr>
        <p:spPr>
          <a:xfrm>
            <a:off x="1598055" y="5102943"/>
            <a:ext cx="953730" cy="560439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SITE</a:t>
            </a:r>
          </a:p>
        </p:txBody>
      </p:sp>
      <p:sp>
        <p:nvSpPr>
          <p:cNvPr id="9" name="Rectangle 8"/>
          <p:cNvSpPr/>
          <p:nvPr/>
        </p:nvSpPr>
        <p:spPr>
          <a:xfrm>
            <a:off x="1750455" y="5255343"/>
            <a:ext cx="953730" cy="560439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SITE</a:t>
            </a:r>
          </a:p>
        </p:txBody>
      </p:sp>
      <p:sp>
        <p:nvSpPr>
          <p:cNvPr id="10" name="Rectangle 9"/>
          <p:cNvSpPr/>
          <p:nvPr/>
        </p:nvSpPr>
        <p:spPr>
          <a:xfrm>
            <a:off x="1902855" y="5407743"/>
            <a:ext cx="953730" cy="560439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SITE</a:t>
            </a:r>
          </a:p>
        </p:txBody>
      </p:sp>
      <p:sp>
        <p:nvSpPr>
          <p:cNvPr id="11" name="Rectangle 10"/>
          <p:cNvSpPr/>
          <p:nvPr/>
        </p:nvSpPr>
        <p:spPr>
          <a:xfrm>
            <a:off x="2055255" y="5560143"/>
            <a:ext cx="953730" cy="560439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SITE</a:t>
            </a:r>
          </a:p>
        </p:txBody>
      </p:sp>
      <p:sp>
        <p:nvSpPr>
          <p:cNvPr id="12" name="Rectangle 11"/>
          <p:cNvSpPr/>
          <p:nvPr/>
        </p:nvSpPr>
        <p:spPr>
          <a:xfrm>
            <a:off x="2207655" y="5712543"/>
            <a:ext cx="953730" cy="560439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SITE</a:t>
            </a:r>
          </a:p>
        </p:txBody>
      </p:sp>
      <p:sp>
        <p:nvSpPr>
          <p:cNvPr id="13" name="Rectangle 12"/>
          <p:cNvSpPr/>
          <p:nvPr/>
        </p:nvSpPr>
        <p:spPr>
          <a:xfrm>
            <a:off x="2360055" y="5864943"/>
            <a:ext cx="953730" cy="560439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SITE</a:t>
            </a:r>
          </a:p>
        </p:txBody>
      </p:sp>
      <p:sp>
        <p:nvSpPr>
          <p:cNvPr id="14" name="Rectangle 13"/>
          <p:cNvSpPr/>
          <p:nvPr/>
        </p:nvSpPr>
        <p:spPr>
          <a:xfrm>
            <a:off x="2512455" y="6017343"/>
            <a:ext cx="953730" cy="560439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SITE</a:t>
            </a:r>
          </a:p>
        </p:txBody>
      </p:sp>
      <p:cxnSp>
        <p:nvCxnSpPr>
          <p:cNvPr id="16" name="Connector: Elbow 15"/>
          <p:cNvCxnSpPr>
            <a:cxnSpLocks/>
            <a:stCxn id="4" idx="1"/>
            <a:endCxn id="7" idx="0"/>
          </p:cNvCxnSpPr>
          <p:nvPr/>
        </p:nvCxnSpPr>
        <p:spPr>
          <a:xfrm rot="10800000" flipV="1">
            <a:off x="2167388" y="1971368"/>
            <a:ext cx="1342414" cy="1518351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1525082" y="2458351"/>
            <a:ext cx="1367587" cy="461665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1200" dirty="0"/>
              <a:t>Commercial</a:t>
            </a:r>
          </a:p>
          <a:p>
            <a:r>
              <a:rPr lang="en-US" sz="1200" dirty="0" err="1"/>
              <a:t>Ts</a:t>
            </a:r>
            <a:r>
              <a:rPr lang="en-US" sz="1200" dirty="0"/>
              <a:t> and Cs, Pricing</a:t>
            </a:r>
          </a:p>
        </p:txBody>
      </p:sp>
      <p:cxnSp>
        <p:nvCxnSpPr>
          <p:cNvPr id="20" name="Connector: Elbow 19"/>
          <p:cNvCxnSpPr>
            <a:cxnSpLocks/>
            <a:stCxn id="7" idx="3"/>
            <a:endCxn id="8" idx="0"/>
          </p:cNvCxnSpPr>
          <p:nvPr/>
        </p:nvCxnSpPr>
        <p:spPr>
          <a:xfrm flipH="1">
            <a:off x="2074920" y="3907591"/>
            <a:ext cx="794741" cy="1195352"/>
          </a:xfrm>
          <a:prstGeom prst="bentConnector4">
            <a:avLst>
              <a:gd name="adj1" fmla="val -28764"/>
              <a:gd name="adj2" fmla="val 67479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Connector: Elbow 21"/>
          <p:cNvCxnSpPr>
            <a:cxnSpLocks/>
            <a:stCxn id="4" idx="2"/>
            <a:endCxn id="14" idx="3"/>
          </p:cNvCxnSpPr>
          <p:nvPr/>
        </p:nvCxnSpPr>
        <p:spPr>
          <a:xfrm rot="5400000">
            <a:off x="2192594" y="3839812"/>
            <a:ext cx="3731343" cy="1184159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3755326" y="3019340"/>
            <a:ext cx="1906920" cy="461665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1200" dirty="0"/>
              <a:t>Technical Specifications and Support agreements</a:t>
            </a:r>
          </a:p>
        </p:txBody>
      </p:sp>
      <p:cxnSp>
        <p:nvCxnSpPr>
          <p:cNvPr id="33" name="Connector: Elbow 32"/>
          <p:cNvCxnSpPr>
            <a:stCxn id="4" idx="3"/>
            <a:endCxn id="25" idx="0"/>
          </p:cNvCxnSpPr>
          <p:nvPr/>
        </p:nvCxnSpPr>
        <p:spPr>
          <a:xfrm>
            <a:off x="5790886" y="1971369"/>
            <a:ext cx="3387479" cy="770790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5" name="Group 44"/>
          <p:cNvGrpSpPr/>
          <p:nvPr/>
        </p:nvGrpSpPr>
        <p:grpSpPr>
          <a:xfrm>
            <a:off x="6550270" y="2742159"/>
            <a:ext cx="5518638" cy="3637935"/>
            <a:chOff x="6437388" y="1494502"/>
            <a:chExt cx="5518638" cy="3637935"/>
          </a:xfrm>
        </p:grpSpPr>
        <p:sp>
          <p:nvSpPr>
            <p:cNvPr id="5" name="Rectangle 4"/>
            <p:cNvSpPr/>
            <p:nvPr/>
          </p:nvSpPr>
          <p:spPr>
            <a:xfrm>
              <a:off x="7892562" y="4528888"/>
              <a:ext cx="1172780" cy="603549"/>
            </a:xfrm>
            <a:prstGeom prst="rect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>
                  <a:solidFill>
                    <a:schemeClr val="tx1"/>
                  </a:solidFill>
                </a:rPr>
                <a:t>National Accounts</a:t>
              </a:r>
            </a:p>
          </p:txBody>
        </p:sp>
        <p:pic>
          <p:nvPicPr>
            <p:cNvPr id="25" name="Picture 24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6463032" y="1494502"/>
              <a:ext cx="5204902" cy="2162573"/>
            </a:xfrm>
            <a:prstGeom prst="rect">
              <a:avLst/>
            </a:prstGeom>
          </p:spPr>
        </p:pic>
        <p:sp>
          <p:nvSpPr>
            <p:cNvPr id="26" name="Rectangle 25"/>
            <p:cNvSpPr/>
            <p:nvPr/>
          </p:nvSpPr>
          <p:spPr>
            <a:xfrm>
              <a:off x="9332987" y="4528888"/>
              <a:ext cx="1172780" cy="603549"/>
            </a:xfrm>
            <a:prstGeom prst="rect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>
                  <a:solidFill>
                    <a:schemeClr val="tx1"/>
                  </a:solidFill>
                </a:rPr>
                <a:t>National Accounts</a:t>
              </a:r>
            </a:p>
          </p:txBody>
        </p:sp>
        <p:sp>
          <p:nvSpPr>
            <p:cNvPr id="27" name="Rectangle 26"/>
            <p:cNvSpPr/>
            <p:nvPr/>
          </p:nvSpPr>
          <p:spPr>
            <a:xfrm>
              <a:off x="10783246" y="4528888"/>
              <a:ext cx="1172780" cy="603549"/>
            </a:xfrm>
            <a:prstGeom prst="rect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>
                  <a:solidFill>
                    <a:schemeClr val="tx1"/>
                  </a:solidFill>
                </a:rPr>
                <a:t>National Accounts</a:t>
              </a:r>
            </a:p>
          </p:txBody>
        </p:sp>
        <p:sp>
          <p:nvSpPr>
            <p:cNvPr id="31" name="Rectangle 30"/>
            <p:cNvSpPr/>
            <p:nvPr/>
          </p:nvSpPr>
          <p:spPr>
            <a:xfrm>
              <a:off x="6437388" y="4528888"/>
              <a:ext cx="1172780" cy="603549"/>
            </a:xfrm>
            <a:prstGeom prst="rect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>
                  <a:solidFill>
                    <a:schemeClr val="tx1"/>
                  </a:solidFill>
                </a:rPr>
                <a:t>National Accounts</a:t>
              </a:r>
            </a:p>
          </p:txBody>
        </p:sp>
        <p:cxnSp>
          <p:nvCxnSpPr>
            <p:cNvPr id="35" name="Straight Arrow Connector 34"/>
            <p:cNvCxnSpPr>
              <a:cxnSpLocks/>
              <a:endCxn id="27" idx="0"/>
            </p:cNvCxnSpPr>
            <p:nvPr/>
          </p:nvCxnSpPr>
          <p:spPr>
            <a:xfrm>
              <a:off x="10166555" y="2605548"/>
              <a:ext cx="1203081" cy="1923340"/>
            </a:xfrm>
            <a:prstGeom prst="straightConnector1">
              <a:avLst/>
            </a:prstGeom>
            <a:solidFill>
              <a:srgbClr val="FFC000"/>
            </a:solidFill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Arrow Connector 36"/>
            <p:cNvCxnSpPr>
              <a:cxnSpLocks/>
              <a:endCxn id="26" idx="0"/>
            </p:cNvCxnSpPr>
            <p:nvPr/>
          </p:nvCxnSpPr>
          <p:spPr>
            <a:xfrm>
              <a:off x="9645445" y="2585884"/>
              <a:ext cx="273932" cy="1943004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Arrow Connector 38"/>
            <p:cNvCxnSpPr>
              <a:cxnSpLocks/>
              <a:endCxn id="5" idx="0"/>
            </p:cNvCxnSpPr>
            <p:nvPr/>
          </p:nvCxnSpPr>
          <p:spPr>
            <a:xfrm flipH="1">
              <a:off x="8478952" y="2123768"/>
              <a:ext cx="655216" cy="240512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Arrow Connector 40"/>
            <p:cNvCxnSpPr>
              <a:cxnSpLocks/>
              <a:endCxn id="31" idx="0"/>
            </p:cNvCxnSpPr>
            <p:nvPr/>
          </p:nvCxnSpPr>
          <p:spPr>
            <a:xfrm flipH="1">
              <a:off x="7023778" y="3313471"/>
              <a:ext cx="1559784" cy="1215417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2" name="TextBox 41"/>
            <p:cNvSpPr txBox="1"/>
            <p:nvPr/>
          </p:nvSpPr>
          <p:spPr>
            <a:xfrm>
              <a:off x="6558116" y="2949677"/>
              <a:ext cx="1283557" cy="369332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dirty="0"/>
                <a:t>Distributors</a:t>
              </a:r>
            </a:p>
          </p:txBody>
        </p:sp>
      </p:grpSp>
      <p:sp>
        <p:nvSpPr>
          <p:cNvPr id="43" name="TextBox 42"/>
          <p:cNvSpPr txBox="1"/>
          <p:nvPr/>
        </p:nvSpPr>
        <p:spPr>
          <a:xfrm>
            <a:off x="6903832" y="1658342"/>
            <a:ext cx="1510408" cy="646331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1200" dirty="0"/>
              <a:t>Primary commercial Relationship is with Distributors</a:t>
            </a:r>
          </a:p>
        </p:txBody>
      </p:sp>
      <p:cxnSp>
        <p:nvCxnSpPr>
          <p:cNvPr id="48" name="Connector: Elbow 47"/>
          <p:cNvCxnSpPr>
            <a:cxnSpLocks/>
            <a:stCxn id="4" idx="3"/>
            <a:endCxn id="31" idx="1"/>
          </p:cNvCxnSpPr>
          <p:nvPr/>
        </p:nvCxnSpPr>
        <p:spPr>
          <a:xfrm>
            <a:off x="5790886" y="1971369"/>
            <a:ext cx="759384" cy="4106951"/>
          </a:xfrm>
          <a:prstGeom prst="bent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TextBox 49"/>
          <p:cNvSpPr txBox="1"/>
          <p:nvPr/>
        </p:nvSpPr>
        <p:spPr>
          <a:xfrm>
            <a:off x="3762797" y="4376757"/>
            <a:ext cx="1890657" cy="646331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1200" dirty="0"/>
              <a:t>Tech Support, New Product Development and volume negotiations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1640628" y="372473"/>
            <a:ext cx="690998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/>
              <a:t>Getech General Sales Structure.</a:t>
            </a:r>
          </a:p>
        </p:txBody>
      </p:sp>
    </p:spTree>
    <p:extLst>
      <p:ext uri="{BB962C8B-B14F-4D97-AF65-F5344CB8AC3E}">
        <p14:creationId xmlns:p14="http://schemas.microsoft.com/office/powerpoint/2010/main" val="33336804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392791" y="4073380"/>
            <a:ext cx="1404547" cy="83574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Global Account</a:t>
            </a:r>
          </a:p>
        </p:txBody>
      </p:sp>
      <p:cxnSp>
        <p:nvCxnSpPr>
          <p:cNvPr id="16" name="Connector: Elbow 15"/>
          <p:cNvCxnSpPr>
            <a:cxnSpLocks/>
            <a:stCxn id="23" idx="1"/>
            <a:endCxn id="18" idx="0"/>
          </p:cNvCxnSpPr>
          <p:nvPr/>
        </p:nvCxnSpPr>
        <p:spPr>
          <a:xfrm rot="10800000" flipV="1">
            <a:off x="3593062" y="1697475"/>
            <a:ext cx="1029682" cy="400951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2909268" y="2098427"/>
            <a:ext cx="1367587" cy="461665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1200" dirty="0"/>
              <a:t>Commercial</a:t>
            </a:r>
          </a:p>
          <a:p>
            <a:r>
              <a:rPr lang="en-US" sz="1200" dirty="0" err="1"/>
              <a:t>Ts</a:t>
            </a:r>
            <a:r>
              <a:rPr lang="en-US" sz="1200" dirty="0"/>
              <a:t> and Cs, Pricing</a:t>
            </a:r>
          </a:p>
        </p:txBody>
      </p:sp>
      <p:cxnSp>
        <p:nvCxnSpPr>
          <p:cNvPr id="20" name="Connector: Elbow 19"/>
          <p:cNvCxnSpPr>
            <a:cxnSpLocks/>
            <a:stCxn id="7" idx="2"/>
            <a:endCxn id="25" idx="1"/>
          </p:cNvCxnSpPr>
          <p:nvPr/>
        </p:nvCxnSpPr>
        <p:spPr>
          <a:xfrm rot="16200000" flipH="1">
            <a:off x="5070672" y="3933514"/>
            <a:ext cx="432359" cy="2383573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4455717" y="3087434"/>
            <a:ext cx="1906920" cy="461665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1200" dirty="0"/>
              <a:t>Technical Specifications and Support agreements</a:t>
            </a:r>
          </a:p>
        </p:txBody>
      </p:sp>
      <p:pic>
        <p:nvPicPr>
          <p:cNvPr id="25" name="Picture 2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78638" y="4357992"/>
            <a:ext cx="4734142" cy="1966978"/>
          </a:xfrm>
          <a:prstGeom prst="rect">
            <a:avLst/>
          </a:prstGeom>
        </p:spPr>
      </p:pic>
      <p:sp>
        <p:nvSpPr>
          <p:cNvPr id="43" name="TextBox 42"/>
          <p:cNvSpPr txBox="1"/>
          <p:nvPr/>
        </p:nvSpPr>
        <p:spPr>
          <a:xfrm>
            <a:off x="9734581" y="1986929"/>
            <a:ext cx="1510408" cy="646331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1200" dirty="0"/>
              <a:t>Regional commercial relationship is with distributors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1612985" y="3034340"/>
            <a:ext cx="1890657" cy="646331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1200" dirty="0"/>
              <a:t>Tech Support, New Product Development and volume negotiations</a:t>
            </a:r>
          </a:p>
        </p:txBody>
      </p:sp>
      <p:pic>
        <p:nvPicPr>
          <p:cNvPr id="23" name="Picture 22">
            <a:extLst>
              <a:ext uri="{FF2B5EF4-FFF2-40B4-BE49-F238E27FC236}">
                <a16:creationId xmlns:a16="http://schemas.microsoft.com/office/drawing/2014/main" id="{AEB32104-29C6-4FC1-B16C-AA144390BD8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22744" y="1261574"/>
            <a:ext cx="2304488" cy="871804"/>
          </a:xfrm>
          <a:prstGeom prst="rect">
            <a:avLst/>
          </a:prstGeom>
        </p:spPr>
      </p:pic>
      <p:cxnSp>
        <p:nvCxnSpPr>
          <p:cNvPr id="55" name="Connector: Elbow 54">
            <a:extLst>
              <a:ext uri="{FF2B5EF4-FFF2-40B4-BE49-F238E27FC236}">
                <a16:creationId xmlns:a16="http://schemas.microsoft.com/office/drawing/2014/main" id="{46DE9D01-2C35-4A05-8E6B-FDA381809C29}"/>
              </a:ext>
            </a:extLst>
          </p:cNvPr>
          <p:cNvCxnSpPr>
            <a:cxnSpLocks/>
            <a:stCxn id="18" idx="3"/>
            <a:endCxn id="24" idx="0"/>
          </p:cNvCxnSpPr>
          <p:nvPr/>
        </p:nvCxnSpPr>
        <p:spPr>
          <a:xfrm>
            <a:off x="4276855" y="2329260"/>
            <a:ext cx="1132322" cy="758174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Connector: Elbow 56">
            <a:extLst>
              <a:ext uri="{FF2B5EF4-FFF2-40B4-BE49-F238E27FC236}">
                <a16:creationId xmlns:a16="http://schemas.microsoft.com/office/drawing/2014/main" id="{54A8C74E-CC7A-4A56-80D6-E80E2371B6FC}"/>
              </a:ext>
            </a:extLst>
          </p:cNvPr>
          <p:cNvCxnSpPr>
            <a:cxnSpLocks/>
            <a:stCxn id="7" idx="1"/>
            <a:endCxn id="50" idx="2"/>
          </p:cNvCxnSpPr>
          <p:nvPr/>
        </p:nvCxnSpPr>
        <p:spPr>
          <a:xfrm rot="10800000">
            <a:off x="2558315" y="3680671"/>
            <a:ext cx="834477" cy="810580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Connector: Elbow 63">
            <a:extLst>
              <a:ext uri="{FF2B5EF4-FFF2-40B4-BE49-F238E27FC236}">
                <a16:creationId xmlns:a16="http://schemas.microsoft.com/office/drawing/2014/main" id="{C2F4F426-48D7-455A-99B5-F22CB5054914}"/>
              </a:ext>
            </a:extLst>
          </p:cNvPr>
          <p:cNvCxnSpPr>
            <a:stCxn id="24" idx="2"/>
            <a:endCxn id="7" idx="3"/>
          </p:cNvCxnSpPr>
          <p:nvPr/>
        </p:nvCxnSpPr>
        <p:spPr>
          <a:xfrm rot="5400000">
            <a:off x="4632182" y="3714256"/>
            <a:ext cx="942152" cy="611839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Connector: Elbow 70">
            <a:extLst>
              <a:ext uri="{FF2B5EF4-FFF2-40B4-BE49-F238E27FC236}">
                <a16:creationId xmlns:a16="http://schemas.microsoft.com/office/drawing/2014/main" id="{5BF02A72-216D-465C-B3B1-FB791B73E515}"/>
              </a:ext>
            </a:extLst>
          </p:cNvPr>
          <p:cNvCxnSpPr>
            <a:stCxn id="50" idx="0"/>
            <a:endCxn id="18" idx="1"/>
          </p:cNvCxnSpPr>
          <p:nvPr/>
        </p:nvCxnSpPr>
        <p:spPr>
          <a:xfrm rot="5400000" flipH="1" flipV="1">
            <a:off x="2381251" y="2506323"/>
            <a:ext cx="705080" cy="350954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Connector: Elbow 84">
            <a:extLst>
              <a:ext uri="{FF2B5EF4-FFF2-40B4-BE49-F238E27FC236}">
                <a16:creationId xmlns:a16="http://schemas.microsoft.com/office/drawing/2014/main" id="{DCE0E7D3-F41E-411B-8BA4-A71646755347}"/>
              </a:ext>
            </a:extLst>
          </p:cNvPr>
          <p:cNvCxnSpPr>
            <a:stCxn id="23" idx="3"/>
            <a:endCxn id="43" idx="0"/>
          </p:cNvCxnSpPr>
          <p:nvPr/>
        </p:nvCxnSpPr>
        <p:spPr>
          <a:xfrm>
            <a:off x="6927232" y="1697476"/>
            <a:ext cx="3562553" cy="289453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Connector: Elbow 87">
            <a:extLst>
              <a:ext uri="{FF2B5EF4-FFF2-40B4-BE49-F238E27FC236}">
                <a16:creationId xmlns:a16="http://schemas.microsoft.com/office/drawing/2014/main" id="{C8692E89-277C-4D78-A41E-DA6D06696083}"/>
              </a:ext>
            </a:extLst>
          </p:cNvPr>
          <p:cNvCxnSpPr>
            <a:stCxn id="43" idx="2"/>
            <a:endCxn id="25" idx="0"/>
          </p:cNvCxnSpPr>
          <p:nvPr/>
        </p:nvCxnSpPr>
        <p:spPr>
          <a:xfrm rot="5400000">
            <a:off x="8805381" y="2673588"/>
            <a:ext cx="1724732" cy="1644076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9" name="TextBox 88">
            <a:extLst>
              <a:ext uri="{FF2B5EF4-FFF2-40B4-BE49-F238E27FC236}">
                <a16:creationId xmlns:a16="http://schemas.microsoft.com/office/drawing/2014/main" id="{FC189E8F-E955-428B-B097-BF6B0E181F8D}"/>
              </a:ext>
            </a:extLst>
          </p:cNvPr>
          <p:cNvSpPr txBox="1"/>
          <p:nvPr/>
        </p:nvSpPr>
        <p:spPr>
          <a:xfrm>
            <a:off x="7493977" y="2316580"/>
            <a:ext cx="1510408" cy="646331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1200" dirty="0"/>
              <a:t>Regional commercial relationship is with Getech</a:t>
            </a:r>
          </a:p>
        </p:txBody>
      </p:sp>
      <p:cxnSp>
        <p:nvCxnSpPr>
          <p:cNvPr id="91" name="Connector: Elbow 90">
            <a:extLst>
              <a:ext uri="{FF2B5EF4-FFF2-40B4-BE49-F238E27FC236}">
                <a16:creationId xmlns:a16="http://schemas.microsoft.com/office/drawing/2014/main" id="{2C37FBF4-F59B-4108-8253-87C3398C571F}"/>
              </a:ext>
            </a:extLst>
          </p:cNvPr>
          <p:cNvCxnSpPr>
            <a:stCxn id="23" idx="3"/>
            <a:endCxn id="89" idx="0"/>
          </p:cNvCxnSpPr>
          <p:nvPr/>
        </p:nvCxnSpPr>
        <p:spPr>
          <a:xfrm>
            <a:off x="6927232" y="1697476"/>
            <a:ext cx="1321949" cy="619104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Connector: Elbow 92">
            <a:extLst>
              <a:ext uri="{FF2B5EF4-FFF2-40B4-BE49-F238E27FC236}">
                <a16:creationId xmlns:a16="http://schemas.microsoft.com/office/drawing/2014/main" id="{8F27C29B-F4E9-4EB9-9FFE-E0220617EA48}"/>
              </a:ext>
            </a:extLst>
          </p:cNvPr>
          <p:cNvCxnSpPr>
            <a:stCxn id="89" idx="2"/>
            <a:endCxn id="25" idx="0"/>
          </p:cNvCxnSpPr>
          <p:nvPr/>
        </p:nvCxnSpPr>
        <p:spPr>
          <a:xfrm rot="16200000" flipH="1">
            <a:off x="7849905" y="3362187"/>
            <a:ext cx="1395081" cy="596528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8" name="TextBox 97">
            <a:extLst>
              <a:ext uri="{FF2B5EF4-FFF2-40B4-BE49-F238E27FC236}">
                <a16:creationId xmlns:a16="http://schemas.microsoft.com/office/drawing/2014/main" id="{5CCF99BF-431E-4235-9310-7A62513699C7}"/>
              </a:ext>
            </a:extLst>
          </p:cNvPr>
          <p:cNvSpPr txBox="1"/>
          <p:nvPr/>
        </p:nvSpPr>
        <p:spPr>
          <a:xfrm>
            <a:off x="9744308" y="2728385"/>
            <a:ext cx="1510408" cy="461665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1200" dirty="0"/>
              <a:t>Regional agreement on local support</a:t>
            </a:r>
          </a:p>
        </p:txBody>
      </p:sp>
      <p:sp>
        <p:nvSpPr>
          <p:cNvPr id="99" name="Title 3">
            <a:extLst>
              <a:ext uri="{FF2B5EF4-FFF2-40B4-BE49-F238E27FC236}">
                <a16:creationId xmlns:a16="http://schemas.microsoft.com/office/drawing/2014/main" id="{46620765-9CA9-46FC-A8BD-68479B860F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17426" y="233695"/>
            <a:ext cx="7034744" cy="1143000"/>
          </a:xfrm>
        </p:spPr>
        <p:txBody>
          <a:bodyPr/>
          <a:lstStyle/>
          <a:p>
            <a:pPr algn="l"/>
            <a:r>
              <a:rPr lang="en-US" dirty="0"/>
              <a:t>Global Corporate Account Structure</a:t>
            </a:r>
          </a:p>
        </p:txBody>
      </p:sp>
    </p:spTree>
    <p:extLst>
      <p:ext uri="{BB962C8B-B14F-4D97-AF65-F5344CB8AC3E}">
        <p14:creationId xmlns:p14="http://schemas.microsoft.com/office/powerpoint/2010/main" val="36991518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421974" y="4355482"/>
            <a:ext cx="1404547" cy="83574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Global Account</a:t>
            </a:r>
          </a:p>
        </p:txBody>
      </p:sp>
      <p:cxnSp>
        <p:nvCxnSpPr>
          <p:cNvPr id="16" name="Connector: Elbow 15"/>
          <p:cNvCxnSpPr>
            <a:cxnSpLocks/>
            <a:endCxn id="18" idx="0"/>
          </p:cNvCxnSpPr>
          <p:nvPr/>
        </p:nvCxnSpPr>
        <p:spPr>
          <a:xfrm rot="10800000" flipV="1">
            <a:off x="3622246" y="1833129"/>
            <a:ext cx="708669" cy="547400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2938451" y="2380529"/>
            <a:ext cx="1367587" cy="461665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1200" dirty="0"/>
              <a:t>Commercial</a:t>
            </a:r>
          </a:p>
          <a:p>
            <a:r>
              <a:rPr lang="en-US" sz="1200" dirty="0" err="1"/>
              <a:t>Ts</a:t>
            </a:r>
            <a:r>
              <a:rPr lang="en-US" sz="1200" dirty="0"/>
              <a:t> and Cs, Pricing</a:t>
            </a:r>
          </a:p>
        </p:txBody>
      </p:sp>
      <p:cxnSp>
        <p:nvCxnSpPr>
          <p:cNvPr id="20" name="Connector: Elbow 19"/>
          <p:cNvCxnSpPr>
            <a:cxnSpLocks/>
            <a:stCxn id="7" idx="2"/>
            <a:endCxn id="25" idx="1"/>
          </p:cNvCxnSpPr>
          <p:nvPr/>
        </p:nvCxnSpPr>
        <p:spPr>
          <a:xfrm rot="16200000" flipH="1">
            <a:off x="5177676" y="4137795"/>
            <a:ext cx="549091" cy="2655947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4484900" y="3369536"/>
            <a:ext cx="1906920" cy="461665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1200" dirty="0"/>
              <a:t>Technical Specifications and Support agreements</a:t>
            </a:r>
          </a:p>
        </p:txBody>
      </p:sp>
      <p:pic>
        <p:nvPicPr>
          <p:cNvPr id="25" name="Picture 2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80195" y="4756826"/>
            <a:ext cx="4734142" cy="1966978"/>
          </a:xfrm>
          <a:prstGeom prst="rect">
            <a:avLst/>
          </a:prstGeom>
        </p:spPr>
      </p:pic>
      <p:sp>
        <p:nvSpPr>
          <p:cNvPr id="43" name="TextBox 42"/>
          <p:cNvSpPr txBox="1"/>
          <p:nvPr/>
        </p:nvSpPr>
        <p:spPr>
          <a:xfrm>
            <a:off x="9734581" y="1986929"/>
            <a:ext cx="1510408" cy="646331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1200" dirty="0"/>
              <a:t>Regional commercial relationship is with distributors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1642168" y="3316442"/>
            <a:ext cx="1890657" cy="646331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1200" dirty="0"/>
              <a:t>Tech Support, New Product Development and volume negotiations</a:t>
            </a:r>
          </a:p>
        </p:txBody>
      </p:sp>
      <p:pic>
        <p:nvPicPr>
          <p:cNvPr id="23" name="Picture 22">
            <a:extLst>
              <a:ext uri="{FF2B5EF4-FFF2-40B4-BE49-F238E27FC236}">
                <a16:creationId xmlns:a16="http://schemas.microsoft.com/office/drawing/2014/main" id="{AEB32104-29C6-4FC1-B16C-AA144390BD8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1535" y="1444776"/>
            <a:ext cx="2304488" cy="871804"/>
          </a:xfrm>
          <a:prstGeom prst="rect">
            <a:avLst/>
          </a:prstGeom>
        </p:spPr>
      </p:pic>
      <p:cxnSp>
        <p:nvCxnSpPr>
          <p:cNvPr id="55" name="Connector: Elbow 54">
            <a:extLst>
              <a:ext uri="{FF2B5EF4-FFF2-40B4-BE49-F238E27FC236}">
                <a16:creationId xmlns:a16="http://schemas.microsoft.com/office/drawing/2014/main" id="{46DE9D01-2C35-4A05-8E6B-FDA381809C29}"/>
              </a:ext>
            </a:extLst>
          </p:cNvPr>
          <p:cNvCxnSpPr>
            <a:cxnSpLocks/>
            <a:stCxn id="18" idx="3"/>
            <a:endCxn id="24" idx="0"/>
          </p:cNvCxnSpPr>
          <p:nvPr/>
        </p:nvCxnSpPr>
        <p:spPr>
          <a:xfrm>
            <a:off x="4306038" y="2611362"/>
            <a:ext cx="1132322" cy="758174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Connector: Elbow 56">
            <a:extLst>
              <a:ext uri="{FF2B5EF4-FFF2-40B4-BE49-F238E27FC236}">
                <a16:creationId xmlns:a16="http://schemas.microsoft.com/office/drawing/2014/main" id="{54A8C74E-CC7A-4A56-80D6-E80E2371B6FC}"/>
              </a:ext>
            </a:extLst>
          </p:cNvPr>
          <p:cNvCxnSpPr>
            <a:cxnSpLocks/>
            <a:stCxn id="7" idx="1"/>
            <a:endCxn id="50" idx="2"/>
          </p:cNvCxnSpPr>
          <p:nvPr/>
        </p:nvCxnSpPr>
        <p:spPr>
          <a:xfrm rot="10800000">
            <a:off x="2587498" y="3962773"/>
            <a:ext cx="834477" cy="810580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Connector: Elbow 70">
            <a:extLst>
              <a:ext uri="{FF2B5EF4-FFF2-40B4-BE49-F238E27FC236}">
                <a16:creationId xmlns:a16="http://schemas.microsoft.com/office/drawing/2014/main" id="{5BF02A72-216D-465C-B3B1-FB791B73E515}"/>
              </a:ext>
            </a:extLst>
          </p:cNvPr>
          <p:cNvCxnSpPr>
            <a:stCxn id="50" idx="0"/>
            <a:endCxn id="18" idx="1"/>
          </p:cNvCxnSpPr>
          <p:nvPr/>
        </p:nvCxnSpPr>
        <p:spPr>
          <a:xfrm rot="5400000" flipH="1" flipV="1">
            <a:off x="2410434" y="2788425"/>
            <a:ext cx="705080" cy="350954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Connector: Elbow 84">
            <a:extLst>
              <a:ext uri="{FF2B5EF4-FFF2-40B4-BE49-F238E27FC236}">
                <a16:creationId xmlns:a16="http://schemas.microsoft.com/office/drawing/2014/main" id="{DCE0E7D3-F41E-411B-8BA4-A71646755347}"/>
              </a:ext>
            </a:extLst>
          </p:cNvPr>
          <p:cNvCxnSpPr>
            <a:stCxn id="23" idx="3"/>
            <a:endCxn id="43" idx="0"/>
          </p:cNvCxnSpPr>
          <p:nvPr/>
        </p:nvCxnSpPr>
        <p:spPr>
          <a:xfrm>
            <a:off x="6256023" y="1880678"/>
            <a:ext cx="4233762" cy="106251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Connector: Elbow 87">
            <a:extLst>
              <a:ext uri="{FF2B5EF4-FFF2-40B4-BE49-F238E27FC236}">
                <a16:creationId xmlns:a16="http://schemas.microsoft.com/office/drawing/2014/main" id="{C8692E89-277C-4D78-A41E-DA6D06696083}"/>
              </a:ext>
            </a:extLst>
          </p:cNvPr>
          <p:cNvCxnSpPr>
            <a:stCxn id="43" idx="2"/>
            <a:endCxn id="25" idx="0"/>
          </p:cNvCxnSpPr>
          <p:nvPr/>
        </p:nvCxnSpPr>
        <p:spPr>
          <a:xfrm rot="5400000">
            <a:off x="8756743" y="3023784"/>
            <a:ext cx="2123566" cy="1342519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9" name="TextBox 88">
            <a:extLst>
              <a:ext uri="{FF2B5EF4-FFF2-40B4-BE49-F238E27FC236}">
                <a16:creationId xmlns:a16="http://schemas.microsoft.com/office/drawing/2014/main" id="{FC189E8F-E955-428B-B097-BF6B0E181F8D}"/>
              </a:ext>
            </a:extLst>
          </p:cNvPr>
          <p:cNvSpPr txBox="1"/>
          <p:nvPr/>
        </p:nvSpPr>
        <p:spPr>
          <a:xfrm>
            <a:off x="7493977" y="2316580"/>
            <a:ext cx="1510408" cy="646331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1200" dirty="0"/>
              <a:t>Regional commercial relationship is with Getech</a:t>
            </a:r>
          </a:p>
        </p:txBody>
      </p:sp>
      <p:cxnSp>
        <p:nvCxnSpPr>
          <p:cNvPr id="91" name="Connector: Elbow 90">
            <a:extLst>
              <a:ext uri="{FF2B5EF4-FFF2-40B4-BE49-F238E27FC236}">
                <a16:creationId xmlns:a16="http://schemas.microsoft.com/office/drawing/2014/main" id="{2C37FBF4-F59B-4108-8253-87C3398C571F}"/>
              </a:ext>
            </a:extLst>
          </p:cNvPr>
          <p:cNvCxnSpPr>
            <a:stCxn id="23" idx="3"/>
            <a:endCxn id="89" idx="0"/>
          </p:cNvCxnSpPr>
          <p:nvPr/>
        </p:nvCxnSpPr>
        <p:spPr>
          <a:xfrm>
            <a:off x="6256023" y="1880678"/>
            <a:ext cx="1993158" cy="435902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Connector: Elbow 92">
            <a:extLst>
              <a:ext uri="{FF2B5EF4-FFF2-40B4-BE49-F238E27FC236}">
                <a16:creationId xmlns:a16="http://schemas.microsoft.com/office/drawing/2014/main" id="{8F27C29B-F4E9-4EB9-9FFE-E0220617EA48}"/>
              </a:ext>
            </a:extLst>
          </p:cNvPr>
          <p:cNvCxnSpPr>
            <a:stCxn id="89" idx="2"/>
            <a:endCxn id="25" idx="0"/>
          </p:cNvCxnSpPr>
          <p:nvPr/>
        </p:nvCxnSpPr>
        <p:spPr>
          <a:xfrm rot="16200000" flipH="1">
            <a:off x="7801266" y="3410825"/>
            <a:ext cx="1793915" cy="898085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8" name="TextBox 97">
            <a:extLst>
              <a:ext uri="{FF2B5EF4-FFF2-40B4-BE49-F238E27FC236}">
                <a16:creationId xmlns:a16="http://schemas.microsoft.com/office/drawing/2014/main" id="{5CCF99BF-431E-4235-9310-7A62513699C7}"/>
              </a:ext>
            </a:extLst>
          </p:cNvPr>
          <p:cNvSpPr txBox="1"/>
          <p:nvPr/>
        </p:nvSpPr>
        <p:spPr>
          <a:xfrm>
            <a:off x="9744308" y="2728385"/>
            <a:ext cx="1510408" cy="461665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1200" dirty="0"/>
              <a:t>Regional agreement on local support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A7CF455-ACE2-46A6-A307-1C879A047B2D}"/>
              </a:ext>
            </a:extLst>
          </p:cNvPr>
          <p:cNvSpPr txBox="1"/>
          <p:nvPr/>
        </p:nvSpPr>
        <p:spPr>
          <a:xfrm>
            <a:off x="5593405" y="4075890"/>
            <a:ext cx="100457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Account </a:t>
            </a:r>
          </a:p>
          <a:p>
            <a:r>
              <a:rPr lang="en-US" dirty="0"/>
              <a:t>Owner</a:t>
            </a:r>
          </a:p>
        </p:txBody>
      </p:sp>
      <p:cxnSp>
        <p:nvCxnSpPr>
          <p:cNvPr id="6" name="Connector: Elbow 5">
            <a:extLst>
              <a:ext uri="{FF2B5EF4-FFF2-40B4-BE49-F238E27FC236}">
                <a16:creationId xmlns:a16="http://schemas.microsoft.com/office/drawing/2014/main" id="{536D1ED2-D5AE-4F9B-AE5B-427A10CC22EB}"/>
              </a:ext>
            </a:extLst>
          </p:cNvPr>
          <p:cNvCxnSpPr>
            <a:endCxn id="7" idx="3"/>
          </p:cNvCxnSpPr>
          <p:nvPr/>
        </p:nvCxnSpPr>
        <p:spPr>
          <a:xfrm rot="5400000">
            <a:off x="4695861" y="4011996"/>
            <a:ext cx="892017" cy="630696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>
            <a:extLst>
              <a:ext uri="{FF2B5EF4-FFF2-40B4-BE49-F238E27FC236}">
                <a16:creationId xmlns:a16="http://schemas.microsoft.com/office/drawing/2014/main" id="{28870D6F-E810-41A0-BBA5-44413956B01D}"/>
              </a:ext>
            </a:extLst>
          </p:cNvPr>
          <p:cNvSpPr txBox="1"/>
          <p:nvPr/>
        </p:nvSpPr>
        <p:spPr>
          <a:xfrm>
            <a:off x="9003937" y="3715896"/>
            <a:ext cx="21886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Regional Managment</a:t>
            </a:r>
          </a:p>
        </p:txBody>
      </p:sp>
      <p:sp>
        <p:nvSpPr>
          <p:cNvPr id="29" name="Title 3">
            <a:extLst>
              <a:ext uri="{FF2B5EF4-FFF2-40B4-BE49-F238E27FC236}">
                <a16:creationId xmlns:a16="http://schemas.microsoft.com/office/drawing/2014/main" id="{3BD340C1-E552-41D7-B1F3-85A6BC0B05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17426" y="233695"/>
            <a:ext cx="7034744" cy="1143000"/>
          </a:xfrm>
        </p:spPr>
        <p:txBody>
          <a:bodyPr/>
          <a:lstStyle/>
          <a:p>
            <a:pPr algn="l"/>
            <a:r>
              <a:rPr lang="en-US" dirty="0"/>
              <a:t>Global Corporate Account Structure</a:t>
            </a: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4E01194B-33EB-4881-AD2E-D54AA40CA5B7}"/>
              </a:ext>
            </a:extLst>
          </p:cNvPr>
          <p:cNvSpPr/>
          <p:nvPr/>
        </p:nvSpPr>
        <p:spPr>
          <a:xfrm>
            <a:off x="1498060" y="982495"/>
            <a:ext cx="5885233" cy="4679004"/>
          </a:xfrm>
          <a:prstGeom prst="ellipse">
            <a:avLst/>
          </a:prstGeom>
          <a:solidFill>
            <a:schemeClr val="accent1">
              <a:alpha val="2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5948672F-E1EE-470D-AC1D-623EE4FFC228}"/>
              </a:ext>
            </a:extLst>
          </p:cNvPr>
          <p:cNvSpPr/>
          <p:nvPr/>
        </p:nvSpPr>
        <p:spPr>
          <a:xfrm>
            <a:off x="6361889" y="1167319"/>
            <a:ext cx="5830111" cy="3297676"/>
          </a:xfrm>
          <a:prstGeom prst="ellipse">
            <a:avLst/>
          </a:prstGeom>
          <a:solidFill>
            <a:srgbClr val="FFC000">
              <a:alpha val="22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67096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57362" y="1712068"/>
            <a:ext cx="9596437" cy="4650630"/>
          </a:xfrm>
        </p:spPr>
        <p:txBody>
          <a:bodyPr>
            <a:normAutofit/>
          </a:bodyPr>
          <a:lstStyle/>
          <a:p>
            <a:r>
              <a:rPr lang="en-US" dirty="0"/>
              <a:t>Keep it simple</a:t>
            </a:r>
          </a:p>
          <a:p>
            <a:r>
              <a:rPr lang="en-US" dirty="0"/>
              <a:t>Document and contract – Formalize.</a:t>
            </a:r>
          </a:p>
          <a:p>
            <a:r>
              <a:rPr lang="en-US" dirty="0"/>
              <a:t>Know the customer corporate objectives</a:t>
            </a:r>
          </a:p>
          <a:p>
            <a:r>
              <a:rPr lang="en-US" dirty="0"/>
              <a:t>Address the corporate objectives centrally</a:t>
            </a:r>
          </a:p>
          <a:p>
            <a:r>
              <a:rPr lang="en-US" dirty="0"/>
              <a:t>Act with local organizations for support and account localized needs.</a:t>
            </a:r>
          </a:p>
          <a:p>
            <a:r>
              <a:rPr lang="en-US" dirty="0"/>
              <a:t>Create metrics and reports </a:t>
            </a:r>
          </a:p>
          <a:p>
            <a:r>
              <a:rPr lang="en-US" dirty="0"/>
              <a:t>Communicate success and failure to all parties. </a:t>
            </a:r>
          </a:p>
          <a:p>
            <a:r>
              <a:rPr lang="en-US" dirty="0"/>
              <a:t>Learn or Leverage. </a:t>
            </a: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D4D8E6BE-7596-4412-B6B2-E0315C32B4B8}"/>
              </a:ext>
            </a:extLst>
          </p:cNvPr>
          <p:cNvSpPr txBox="1">
            <a:spLocks/>
          </p:cNvSpPr>
          <p:nvPr/>
        </p:nvSpPr>
        <p:spPr>
          <a:xfrm>
            <a:off x="1729876" y="262879"/>
            <a:ext cx="7034744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+mn-lt"/>
                <a:ea typeface="+mj-ea"/>
                <a:cs typeface="+mj-cs"/>
              </a:defRPr>
            </a:lvl1pPr>
          </a:lstStyle>
          <a:p>
            <a:r>
              <a:rPr lang="en-US" dirty="0"/>
              <a:t>Global Corporate Account Structure</a:t>
            </a:r>
          </a:p>
        </p:txBody>
      </p:sp>
    </p:spTree>
    <p:extLst>
      <p:ext uri="{BB962C8B-B14F-4D97-AF65-F5344CB8AC3E}">
        <p14:creationId xmlns:p14="http://schemas.microsoft.com/office/powerpoint/2010/main" val="9949614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792D20-439B-4227-92EE-4F71248FAF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Who and What Accounts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FC968F77-32D5-45EA-A371-2AA228AADFC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06971324"/>
              </p:ext>
            </p:extLst>
          </p:nvPr>
        </p:nvGraphicFramePr>
        <p:xfrm>
          <a:off x="2460016" y="2159360"/>
          <a:ext cx="8230681" cy="2966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16899">
                  <a:extLst>
                    <a:ext uri="{9D8B030D-6E8A-4147-A177-3AD203B41FA5}">
                      <a16:colId xmlns:a16="http://schemas.microsoft.com/office/drawing/2014/main" val="2625489001"/>
                    </a:ext>
                  </a:extLst>
                </a:gridCol>
                <a:gridCol w="2306891">
                  <a:extLst>
                    <a:ext uri="{9D8B030D-6E8A-4147-A177-3AD203B41FA5}">
                      <a16:colId xmlns:a16="http://schemas.microsoft.com/office/drawing/2014/main" val="890619320"/>
                    </a:ext>
                  </a:extLst>
                </a:gridCol>
                <a:gridCol w="2306891">
                  <a:extLst>
                    <a:ext uri="{9D8B030D-6E8A-4147-A177-3AD203B41FA5}">
                      <a16:colId xmlns:a16="http://schemas.microsoft.com/office/drawing/2014/main" val="123914451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Account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Owner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Agrmt</a:t>
                      </a:r>
                      <a:r>
                        <a:rPr lang="en-US" dirty="0"/>
                        <a:t>. Headquarters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5066509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Valeo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Allen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France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4891763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Sanmina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Allen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USA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577816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Jabil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David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Malaysia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124353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Micron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Srinivas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Singapore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3580486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Honeywell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Allen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USA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501656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Flex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James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China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4562968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Continental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David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Philippines/Germany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0324331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0382229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B623DC-E70A-460A-86F1-90066497A0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Roles and Responsibilities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ECDF6E85-AFB4-4542-8728-B4E34466419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87887376"/>
              </p:ext>
            </p:extLst>
          </p:nvPr>
        </p:nvGraphicFramePr>
        <p:xfrm>
          <a:off x="1838528" y="1877257"/>
          <a:ext cx="9669294" cy="345450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37399">
                  <a:extLst>
                    <a:ext uri="{9D8B030D-6E8A-4147-A177-3AD203B41FA5}">
                      <a16:colId xmlns:a16="http://schemas.microsoft.com/office/drawing/2014/main" val="436393277"/>
                    </a:ext>
                  </a:extLst>
                </a:gridCol>
                <a:gridCol w="3708797">
                  <a:extLst>
                    <a:ext uri="{9D8B030D-6E8A-4147-A177-3AD203B41FA5}">
                      <a16:colId xmlns:a16="http://schemas.microsoft.com/office/drawing/2014/main" val="406416158"/>
                    </a:ext>
                  </a:extLst>
                </a:gridCol>
                <a:gridCol w="3223098">
                  <a:extLst>
                    <a:ext uri="{9D8B030D-6E8A-4147-A177-3AD203B41FA5}">
                      <a16:colId xmlns:a16="http://schemas.microsoft.com/office/drawing/2014/main" val="3695115578"/>
                    </a:ext>
                  </a:extLst>
                </a:gridCol>
              </a:tblGrid>
              <a:tr h="511423">
                <a:tc>
                  <a:txBody>
                    <a:bodyPr/>
                    <a:lstStyle/>
                    <a:p>
                      <a:r>
                        <a:rPr lang="en-US" dirty="0"/>
                        <a:t>Criteria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Account Owner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Regional Manager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86679181"/>
                  </a:ext>
                </a:extLst>
              </a:tr>
              <a:tr h="511423">
                <a:tc>
                  <a:txBody>
                    <a:bodyPr/>
                    <a:lstStyle/>
                    <a:p>
                      <a:r>
                        <a:rPr lang="en-US" dirty="0"/>
                        <a:t>Pricing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Negotiate and confirm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Communicate and uphold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74328675"/>
                  </a:ext>
                </a:extLst>
              </a:tr>
              <a:tr h="511423">
                <a:tc>
                  <a:txBody>
                    <a:bodyPr/>
                    <a:lstStyle/>
                    <a:p>
                      <a:r>
                        <a:rPr lang="en-US" dirty="0"/>
                        <a:t>Terms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Negotiate and confirm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Communicate and uphold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25488708"/>
                  </a:ext>
                </a:extLst>
              </a:tr>
              <a:tr h="511423">
                <a:tc>
                  <a:txBody>
                    <a:bodyPr/>
                    <a:lstStyle/>
                    <a:p>
                      <a:r>
                        <a:rPr lang="en-US" dirty="0"/>
                        <a:t>Machine Developments</a:t>
                      </a: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US" dirty="0"/>
                        <a:t>Based on original facility location and demand. Collaboration lead by Acct owner.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7272378"/>
                  </a:ext>
                </a:extLst>
              </a:tr>
              <a:tr h="511423">
                <a:tc>
                  <a:txBody>
                    <a:bodyPr/>
                    <a:lstStyle/>
                    <a:p>
                      <a:r>
                        <a:rPr lang="en-US" dirty="0"/>
                        <a:t>Support Structure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Negotiate and confirm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Adapt as required by site demands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79933548"/>
                  </a:ext>
                </a:extLst>
              </a:tr>
              <a:tr h="511423">
                <a:tc>
                  <a:txBody>
                    <a:bodyPr/>
                    <a:lstStyle/>
                    <a:p>
                      <a:r>
                        <a:rPr lang="en-US" dirty="0"/>
                        <a:t>Escalation issues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Manage all escalations and report on resolutions.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Report any issue that may impact the agreements stability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6457813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019533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Green">
      <a:dk1>
        <a:sysClr val="windowText" lastClr="000000"/>
      </a:dk1>
      <a:lt1>
        <a:sysClr val="window" lastClr="FFFFFF"/>
      </a:lt1>
      <a:dk2>
        <a:srgbClr val="455F51"/>
      </a:dk2>
      <a:lt2>
        <a:srgbClr val="E3DED1"/>
      </a:lt2>
      <a:accent1>
        <a:srgbClr val="549E39"/>
      </a:accent1>
      <a:accent2>
        <a:srgbClr val="8AB833"/>
      </a:accent2>
      <a:accent3>
        <a:srgbClr val="C0CF3A"/>
      </a:accent3>
      <a:accent4>
        <a:srgbClr val="029676"/>
      </a:accent4>
      <a:accent5>
        <a:srgbClr val="4AB5C4"/>
      </a:accent5>
      <a:accent6>
        <a:srgbClr val="0989B1"/>
      </a:accent6>
      <a:hlink>
        <a:srgbClr val="6B9F25"/>
      </a:hlink>
      <a:folHlink>
        <a:srgbClr val="BA6906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iblet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/>
          </a:solidFill>
          <a:prstDash val="solid"/>
        </a:ln>
        <a:ln w="58420" cap="flat" cmpd="thickThin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27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l"/>
          </a:scene3d>
          <a:sp3d prstMaterial="flat">
            <a:bevelT w="31750" h="63500" prst="riblet"/>
          </a:sp3d>
        </a:effectStyle>
        <a:effectStyle>
          <a:effectLst>
            <a:outerShdw blurRad="50800" dist="38100" dir="27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l"/>
          </a:scene3d>
          <a:sp3d prstMaterial="flat">
            <a:bevelT w="57150" h="114300" prst="rible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etech_Corporate_PPT" id="{6E0B081F-945E-4126-9694-467AAA793496}" vid="{66A716A1-2767-4B83-B326-B38D54A9B21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9932</TotalTime>
  <Words>394</Words>
  <Application>Microsoft Office PowerPoint</Application>
  <PresentationFormat>Widescreen</PresentationFormat>
  <Paragraphs>116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Office Theme</vt:lpstr>
      <vt:lpstr>Creating Efficiency through  Automation. </vt:lpstr>
      <vt:lpstr>Global Corporate Account Teams.</vt:lpstr>
      <vt:lpstr>Global Worldwide Customers</vt:lpstr>
      <vt:lpstr>PowerPoint Presentation</vt:lpstr>
      <vt:lpstr>Global Corporate Account Structure</vt:lpstr>
      <vt:lpstr>Global Corporate Account Structure</vt:lpstr>
      <vt:lpstr>PowerPoint Presentation</vt:lpstr>
      <vt:lpstr>Who and What Accounts</vt:lpstr>
      <vt:lpstr>Roles and Responsibilities</vt:lpstr>
      <vt:lpstr>Remuneration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ALP  High Speed Label Placement</dc:title>
  <dc:creator>Allen Duck</dc:creator>
  <cp:lastModifiedBy>Allen Duck</cp:lastModifiedBy>
  <cp:revision>164</cp:revision>
  <dcterms:created xsi:type="dcterms:W3CDTF">2013-11-02T01:26:41Z</dcterms:created>
  <dcterms:modified xsi:type="dcterms:W3CDTF">2018-12-30T02:42:19Z</dcterms:modified>
</cp:coreProperties>
</file>